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03" r:id="rId3"/>
    <p:sldId id="400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132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قبل </a:t>
            </a:r>
            <a:r>
              <a:rPr lang="ar-EG" sz="6600" b="1" dirty="0" err="1"/>
              <a:t>ماجيلك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أنا قبل </a:t>
            </a:r>
            <a:r>
              <a:rPr lang="ar-EG" sz="6600" b="1" dirty="0" err="1"/>
              <a:t>ماجيلك</a:t>
            </a:r>
            <a:r>
              <a:rPr lang="ar-EG" sz="6600" b="1" dirty="0"/>
              <a:t> عمري </a:t>
            </a:r>
            <a:r>
              <a:rPr lang="ar-EG" sz="6600" b="1" dirty="0" err="1"/>
              <a:t>دة</a:t>
            </a:r>
            <a:r>
              <a:rPr lang="ar-EG" sz="6600" b="1" dirty="0"/>
              <a:t> كان</a:t>
            </a:r>
            <a:br>
              <a:rPr lang="ar-EG" sz="6600" b="1" dirty="0"/>
            </a:br>
            <a:r>
              <a:rPr lang="ar-EG" sz="6000" b="1" dirty="0"/>
              <a:t>حاجة </a:t>
            </a:r>
            <a:r>
              <a:rPr lang="ar-EG" sz="6000" b="1" dirty="0" err="1"/>
              <a:t>متسـواش</a:t>
            </a:r>
            <a:r>
              <a:rPr lang="ar-EG" sz="6000" b="1" dirty="0"/>
              <a:t> وبعيش أيام </a:t>
            </a:r>
          </a:p>
          <a:p>
            <a:pPr algn="ctr" rtl="1"/>
            <a:r>
              <a:rPr lang="ar-EG" sz="6000" b="1" dirty="0"/>
              <a:t>ولا </a:t>
            </a:r>
            <a:r>
              <a:rPr lang="ar-EG" sz="6600" b="1" dirty="0" err="1"/>
              <a:t>تستـــــاهل</a:t>
            </a:r>
            <a:r>
              <a:rPr lang="ar-EG" sz="6600" b="1" dirty="0"/>
              <a:t> انها تتعاش</a:t>
            </a:r>
            <a:br>
              <a:rPr lang="ar-EG" sz="6600" b="1" dirty="0"/>
            </a:br>
            <a:r>
              <a:rPr lang="ar-EG" sz="6600" b="1" dirty="0"/>
              <a:t>انا حاجة رخيــــصة ومرمية </a:t>
            </a:r>
          </a:p>
          <a:p>
            <a:pPr algn="ctr" rtl="1"/>
            <a:r>
              <a:rPr lang="ar-EG" sz="6600" b="1" dirty="0"/>
              <a:t>غليتني </a:t>
            </a:r>
            <a:r>
              <a:rPr lang="ar-EG" sz="6600" b="1" dirty="0" err="1"/>
              <a:t>واهتمــــــــــيت</a:t>
            </a:r>
            <a:r>
              <a:rPr lang="ar-EG" sz="6600" b="1" dirty="0"/>
              <a:t> بي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62000"/>
            <a:ext cx="9982199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دمك تمني المدفوع في</a:t>
            </a:r>
            <a:br>
              <a:rPr lang="ar-EG" sz="6600" b="1" dirty="0"/>
            </a:br>
            <a:r>
              <a:rPr lang="ar-EG" sz="6600" b="1" dirty="0"/>
              <a:t>أنت فديتني </a:t>
            </a:r>
            <a:r>
              <a:rPr lang="ar-EG" sz="6600" b="1" dirty="0" err="1"/>
              <a:t>علشان</a:t>
            </a:r>
            <a:r>
              <a:rPr lang="ar-EG" sz="6600" b="1" dirty="0"/>
              <a:t> </a:t>
            </a:r>
            <a:r>
              <a:rPr lang="ar-EG" sz="6600" b="1" dirty="0" err="1"/>
              <a:t>حبيتني</a:t>
            </a:r>
            <a:br>
              <a:rPr lang="ar-EG" sz="6600" b="1" dirty="0"/>
            </a:br>
            <a:r>
              <a:rPr lang="ar-EG" sz="6600" b="1" dirty="0"/>
              <a:t>بالنعمة أديتني خلاص ببلاش</a:t>
            </a:r>
          </a:p>
          <a:p>
            <a:pPr algn="ctr">
              <a:lnSpc>
                <a:spcPct val="150000"/>
              </a:lnSpc>
            </a:pPr>
            <a:br>
              <a:rPr lang="ar-EG" sz="6600" b="1" dirty="0"/>
            </a:br>
            <a:endParaRPr lang="en-GB" sz="6600" b="1" dirty="0">
              <a:solidFill>
                <a:schemeClr val="tx2"/>
              </a:solidFill>
              <a:cs typeface="PT Bold Heading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1833</TotalTime>
  <Words>42</Words>
  <Application>Microsoft Office PowerPoint</Application>
  <PresentationFormat>عرض على الشاشة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250</cp:revision>
  <dcterms:created xsi:type="dcterms:W3CDTF">2021-12-07T14:30:00Z</dcterms:created>
  <dcterms:modified xsi:type="dcterms:W3CDTF">2024-02-08T10:18:37Z</dcterms:modified>
</cp:coreProperties>
</file>