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قلبي يسجد لجلالك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/>
              <a:t>1- 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(أنا قلبي يسجد لجلالك كل يوم 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 </a:t>
            </a:r>
            <a:r>
              <a:rPr lang="ar-SA" sz="4800" b="1" dirty="0"/>
              <a:t>ولساني يشكر </a:t>
            </a:r>
            <a:r>
              <a:rPr lang="ar-SA" sz="4800" b="1" dirty="0" err="1"/>
              <a:t>ع</a:t>
            </a:r>
            <a:r>
              <a:rPr lang="ar-SA" sz="4800" b="1" dirty="0"/>
              <a:t> الحياة اللي في يسوع)</a:t>
            </a:r>
            <a:r>
              <a:rPr lang="ar-EG" sz="4800" b="1" dirty="0"/>
              <a:t>2</a:t>
            </a:r>
            <a:r>
              <a:rPr lang="ar-SA" sz="48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أنا </a:t>
            </a:r>
            <a:r>
              <a:rPr lang="ar-SA" sz="5400" b="1" dirty="0" err="1"/>
              <a:t>بيك</a:t>
            </a:r>
            <a:r>
              <a:rPr lang="ar-SA" sz="5400" b="1" dirty="0"/>
              <a:t> سلامي ونصرتي وحبي يدوم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كنت </a:t>
            </a:r>
            <a:r>
              <a:rPr lang="ar-SA" sz="5400" b="1" dirty="0" err="1"/>
              <a:t>النهاردة</a:t>
            </a:r>
            <a:r>
              <a:rPr lang="ar-SA" sz="5400" b="1" dirty="0"/>
              <a:t> </a:t>
            </a:r>
            <a:r>
              <a:rPr lang="ar-SA" sz="5400" b="1" dirty="0" err="1"/>
              <a:t>هابقى</a:t>
            </a:r>
            <a:r>
              <a:rPr lang="ar-SA" sz="5400" b="1" dirty="0"/>
              <a:t> </a:t>
            </a:r>
            <a:r>
              <a:rPr lang="ar-SA" sz="5400" b="1" dirty="0" err="1"/>
              <a:t>ايه</a:t>
            </a:r>
            <a:r>
              <a:rPr lang="ar-SA" sz="5400" b="1" dirty="0"/>
              <a:t> من غير يسوع</a:t>
            </a:r>
          </a:p>
          <a:p>
            <a:pPr algn="ctr">
              <a:lnSpc>
                <a:spcPct val="150000"/>
              </a:lnSpc>
            </a:pPr>
            <a:br>
              <a:rPr lang="ar-SA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0458"/>
            <a:ext cx="9982199" cy="9910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(يا يسوع </a:t>
            </a:r>
            <a:r>
              <a:rPr lang="ar-EG" sz="5400" b="1" dirty="0" err="1">
                <a:solidFill>
                  <a:srgbClr val="00582A"/>
                </a:solidFill>
              </a:rPr>
              <a:t>انت</a:t>
            </a:r>
            <a:r>
              <a:rPr lang="ar-EG" sz="5400" b="1" dirty="0">
                <a:solidFill>
                  <a:srgbClr val="00582A"/>
                </a:solidFill>
              </a:rPr>
              <a:t> ملك الملوك رب </a:t>
            </a:r>
            <a:r>
              <a:rPr lang="ar-EG" sz="5400" b="1" dirty="0" err="1">
                <a:solidFill>
                  <a:srgbClr val="00582A"/>
                </a:solidFill>
              </a:rPr>
              <a:t>الارباب</a:t>
            </a:r>
            <a:endParaRPr lang="ar-EG" sz="54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dirty="0" err="1">
                <a:solidFill>
                  <a:srgbClr val="00582A"/>
                </a:solidFill>
              </a:rPr>
              <a:t>انت</a:t>
            </a:r>
            <a:r>
              <a:rPr lang="ar-EG" sz="5400" b="1" dirty="0">
                <a:solidFill>
                  <a:srgbClr val="00582A"/>
                </a:solidFill>
              </a:rPr>
              <a:t> في نورك </a:t>
            </a:r>
            <a:r>
              <a:rPr lang="ar-EG" sz="5400" b="1" dirty="0" err="1">
                <a:solidFill>
                  <a:srgbClr val="00582A"/>
                </a:solidFill>
              </a:rPr>
              <a:t>يختفى</a:t>
            </a:r>
            <a:r>
              <a:rPr lang="ar-EG" sz="5400" b="1" dirty="0">
                <a:solidFill>
                  <a:srgbClr val="00582A"/>
                </a:solidFill>
              </a:rPr>
              <a:t> كل الضباب) 2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وتبدل الضعف اللي ساكن من زمان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>
                <a:solidFill>
                  <a:srgbClr val="00582A"/>
                </a:solidFill>
              </a:rPr>
              <a:t>وتدى</a:t>
            </a:r>
            <a:r>
              <a:rPr lang="ar-EG" sz="5400" b="1" dirty="0">
                <a:solidFill>
                  <a:srgbClr val="00582A"/>
                </a:solidFill>
              </a:rPr>
              <a:t> قوة ونصرة فوق كل الصعاب</a:t>
            </a:r>
          </a:p>
          <a:p>
            <a:pPr algn="ctr">
              <a:lnSpc>
                <a:spcPct val="150000"/>
              </a:lnSpc>
            </a:pPr>
            <a:br>
              <a:rPr lang="ar-EG" sz="5400" b="1" dirty="0">
                <a:solidFill>
                  <a:srgbClr val="00582A"/>
                </a:solidFill>
              </a:rPr>
            </a:br>
            <a:br>
              <a:rPr lang="ar-EG" sz="5400" b="1" dirty="0">
                <a:solidFill>
                  <a:srgbClr val="00582A"/>
                </a:solidFill>
              </a:rPr>
            </a:br>
            <a:endParaRPr lang="ar-EG" sz="5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29447"/>
            <a:ext cx="9982199" cy="866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2</a:t>
            </a:r>
            <a:r>
              <a:rPr lang="ar-SA" sz="5400" b="1" dirty="0"/>
              <a:t>- 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 أنا نصرتي في شخصك حقيقة مش كلام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بعد الهزيمة اللي ملت قلبي دموع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 err="1"/>
              <a:t>انت</a:t>
            </a:r>
            <a:r>
              <a:rPr lang="ar-SA" sz="5400" b="1" dirty="0"/>
              <a:t> </a:t>
            </a:r>
            <a:r>
              <a:rPr lang="ar-SA" sz="5400" b="1" dirty="0" err="1"/>
              <a:t>بتملا</a:t>
            </a:r>
            <a:r>
              <a:rPr lang="ar-SA" sz="5400" b="1" dirty="0"/>
              <a:t> القلب فرحة وسلام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كنت </a:t>
            </a:r>
            <a:r>
              <a:rPr lang="ar-SA" sz="5400" b="1" dirty="0" err="1"/>
              <a:t>النهاردة</a:t>
            </a:r>
            <a:r>
              <a:rPr lang="ar-SA" sz="5400" b="1" dirty="0"/>
              <a:t> </a:t>
            </a:r>
            <a:r>
              <a:rPr lang="ar-SA" sz="5400" b="1" dirty="0" err="1"/>
              <a:t>هابقى</a:t>
            </a:r>
            <a:r>
              <a:rPr lang="ar-SA" sz="5400" b="1" dirty="0"/>
              <a:t> </a:t>
            </a:r>
            <a:r>
              <a:rPr lang="ar-SA" sz="5400" b="1" dirty="0" err="1"/>
              <a:t>ايه</a:t>
            </a:r>
            <a:r>
              <a:rPr lang="ar-SA" sz="5400" b="1" dirty="0"/>
              <a:t> من غير يسوع</a:t>
            </a:r>
          </a:p>
          <a:p>
            <a:pPr algn="ctr">
              <a:lnSpc>
                <a:spcPct val="150000"/>
              </a:lnSpc>
            </a:pPr>
            <a:br>
              <a:rPr lang="ar-SA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0458"/>
            <a:ext cx="9982199" cy="9910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(يا يسوع </a:t>
            </a:r>
            <a:r>
              <a:rPr lang="ar-EG" sz="5400" b="1" dirty="0" err="1">
                <a:solidFill>
                  <a:srgbClr val="00582A"/>
                </a:solidFill>
              </a:rPr>
              <a:t>انت</a:t>
            </a:r>
            <a:r>
              <a:rPr lang="ar-EG" sz="5400" b="1" dirty="0">
                <a:solidFill>
                  <a:srgbClr val="00582A"/>
                </a:solidFill>
              </a:rPr>
              <a:t> ملك الملوك رب </a:t>
            </a:r>
            <a:r>
              <a:rPr lang="ar-EG" sz="5400" b="1" dirty="0" err="1">
                <a:solidFill>
                  <a:srgbClr val="00582A"/>
                </a:solidFill>
              </a:rPr>
              <a:t>الارباب</a:t>
            </a:r>
            <a:endParaRPr lang="ar-EG" sz="54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dirty="0" err="1">
                <a:solidFill>
                  <a:srgbClr val="00582A"/>
                </a:solidFill>
              </a:rPr>
              <a:t>انت</a:t>
            </a:r>
            <a:r>
              <a:rPr lang="ar-EG" sz="5400" b="1" dirty="0">
                <a:solidFill>
                  <a:srgbClr val="00582A"/>
                </a:solidFill>
              </a:rPr>
              <a:t> في نورك </a:t>
            </a:r>
            <a:r>
              <a:rPr lang="ar-EG" sz="5400" b="1" dirty="0" err="1">
                <a:solidFill>
                  <a:srgbClr val="00582A"/>
                </a:solidFill>
              </a:rPr>
              <a:t>يختفى</a:t>
            </a:r>
            <a:r>
              <a:rPr lang="ar-EG" sz="5400" b="1" dirty="0">
                <a:solidFill>
                  <a:srgbClr val="00582A"/>
                </a:solidFill>
              </a:rPr>
              <a:t> كل الضباب) 2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وتبدل الضعف اللي ساكن من زمان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>
                <a:solidFill>
                  <a:srgbClr val="00582A"/>
                </a:solidFill>
              </a:rPr>
              <a:t>وتدى</a:t>
            </a:r>
            <a:r>
              <a:rPr lang="ar-EG" sz="5400" b="1" dirty="0">
                <a:solidFill>
                  <a:srgbClr val="00582A"/>
                </a:solidFill>
              </a:rPr>
              <a:t> قوة ونصرة فوق كل الصعاب</a:t>
            </a:r>
          </a:p>
          <a:p>
            <a:pPr algn="ctr">
              <a:lnSpc>
                <a:spcPct val="150000"/>
              </a:lnSpc>
            </a:pPr>
            <a:br>
              <a:rPr lang="ar-EG" sz="5400" b="1" dirty="0">
                <a:solidFill>
                  <a:srgbClr val="00582A"/>
                </a:solidFill>
              </a:rPr>
            </a:br>
            <a:br>
              <a:rPr lang="ar-EG" sz="5400" b="1" dirty="0">
                <a:solidFill>
                  <a:srgbClr val="00582A"/>
                </a:solidFill>
              </a:rPr>
            </a:br>
            <a:endParaRPr lang="ar-EG" sz="5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66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</a:t>
            </a:r>
            <a:r>
              <a:rPr lang="ar-SA" sz="5400" b="1" dirty="0"/>
              <a:t>- 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(يا ربي نورك وسط ظلمتي يبان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وبكلمتك تشبع حياتي بعد جوع) 2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حتى في ضعفي تضمني وتدي الأمان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كنت </a:t>
            </a:r>
            <a:r>
              <a:rPr lang="ar-SA" sz="5400" b="1" dirty="0" err="1"/>
              <a:t>النهاردة</a:t>
            </a:r>
            <a:r>
              <a:rPr lang="ar-SA" sz="5400" b="1" dirty="0"/>
              <a:t> </a:t>
            </a:r>
            <a:r>
              <a:rPr lang="ar-SA" sz="5400" b="1" dirty="0" err="1"/>
              <a:t>هابقى</a:t>
            </a:r>
            <a:r>
              <a:rPr lang="ar-SA" sz="5400" b="1" dirty="0"/>
              <a:t> </a:t>
            </a:r>
            <a:r>
              <a:rPr lang="ar-SA" sz="5400" b="1" dirty="0" err="1"/>
              <a:t>ايه</a:t>
            </a:r>
            <a:r>
              <a:rPr lang="ar-SA" sz="5400" b="1" dirty="0"/>
              <a:t> من غير يسوع</a:t>
            </a:r>
          </a:p>
          <a:p>
            <a:pPr algn="ctr">
              <a:lnSpc>
                <a:spcPct val="150000"/>
              </a:lnSpc>
            </a:pPr>
            <a:br>
              <a:rPr lang="ar-SA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0458"/>
            <a:ext cx="9982199" cy="9910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(يا يسوع </a:t>
            </a:r>
            <a:r>
              <a:rPr lang="ar-EG" sz="5400" b="1" dirty="0" err="1">
                <a:solidFill>
                  <a:srgbClr val="00582A"/>
                </a:solidFill>
              </a:rPr>
              <a:t>انت</a:t>
            </a:r>
            <a:r>
              <a:rPr lang="ar-EG" sz="5400" b="1" dirty="0">
                <a:solidFill>
                  <a:srgbClr val="00582A"/>
                </a:solidFill>
              </a:rPr>
              <a:t> ملك الملوك رب </a:t>
            </a:r>
            <a:r>
              <a:rPr lang="ar-EG" sz="5400" b="1" dirty="0" err="1">
                <a:solidFill>
                  <a:srgbClr val="00582A"/>
                </a:solidFill>
              </a:rPr>
              <a:t>الارباب</a:t>
            </a:r>
            <a:endParaRPr lang="ar-EG" sz="54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dirty="0" err="1">
                <a:solidFill>
                  <a:srgbClr val="00582A"/>
                </a:solidFill>
              </a:rPr>
              <a:t>انت</a:t>
            </a:r>
            <a:r>
              <a:rPr lang="ar-EG" sz="5400" b="1" dirty="0">
                <a:solidFill>
                  <a:srgbClr val="00582A"/>
                </a:solidFill>
              </a:rPr>
              <a:t> في نورك </a:t>
            </a:r>
            <a:r>
              <a:rPr lang="ar-EG" sz="5400" b="1" dirty="0" err="1">
                <a:solidFill>
                  <a:srgbClr val="00582A"/>
                </a:solidFill>
              </a:rPr>
              <a:t>يختفى</a:t>
            </a:r>
            <a:r>
              <a:rPr lang="ar-EG" sz="5400" b="1" dirty="0">
                <a:solidFill>
                  <a:srgbClr val="00582A"/>
                </a:solidFill>
              </a:rPr>
              <a:t> كل الضباب) 2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وتبدل الضعف اللي ساكن من زمان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>
                <a:solidFill>
                  <a:srgbClr val="00582A"/>
                </a:solidFill>
              </a:rPr>
              <a:t>وتدى</a:t>
            </a:r>
            <a:r>
              <a:rPr lang="ar-EG" sz="5400" b="1" dirty="0">
                <a:solidFill>
                  <a:srgbClr val="00582A"/>
                </a:solidFill>
              </a:rPr>
              <a:t> قوة ونصرة فوق كل الصعاب</a:t>
            </a:r>
          </a:p>
          <a:p>
            <a:pPr algn="ctr">
              <a:lnSpc>
                <a:spcPct val="150000"/>
              </a:lnSpc>
            </a:pPr>
            <a:br>
              <a:rPr lang="ar-EG" sz="5400" b="1" dirty="0">
                <a:solidFill>
                  <a:srgbClr val="00582A"/>
                </a:solidFill>
              </a:rPr>
            </a:br>
            <a:br>
              <a:rPr lang="ar-EG" sz="5400" b="1" dirty="0">
                <a:solidFill>
                  <a:srgbClr val="00582A"/>
                </a:solidFill>
              </a:rPr>
            </a:br>
            <a:endParaRPr lang="ar-EG" sz="5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</TotalTime>
  <Words>192</Words>
  <Application>Microsoft Office PowerPoint</Application>
  <PresentationFormat>عرض على الشاشة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249</cp:revision>
  <dcterms:created xsi:type="dcterms:W3CDTF">2021-12-07T14:30:00Z</dcterms:created>
  <dcterms:modified xsi:type="dcterms:W3CDTF">2024-02-08T10:20:27Z</dcterms:modified>
</cp:coreProperties>
</file>