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04" r:id="rId4"/>
    <p:sldId id="400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00"/>
            <p14:sldId id="405"/>
            <p14:sldId id="406"/>
            <p14:sldId id="407"/>
            <p14:sldId id="408"/>
            <p14:sldId id="409"/>
            <p14:sldId id="410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كنت بعيد خاطي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لكن </a:t>
            </a:r>
            <a:r>
              <a:rPr lang="ar-EG" sz="7200" b="1" dirty="0" err="1"/>
              <a:t>مالقتش</a:t>
            </a:r>
            <a:r>
              <a:rPr lang="ar-EG" sz="7200" b="1" dirty="0"/>
              <a:t> </a:t>
            </a:r>
            <a:r>
              <a:rPr lang="ar-EG" sz="7200" b="1" dirty="0" err="1"/>
              <a:t>زي</a:t>
            </a:r>
            <a:r>
              <a:rPr lang="ar-EG" sz="7200" b="1" dirty="0"/>
              <a:t> يسوع </a:t>
            </a:r>
          </a:p>
          <a:p>
            <a:pPr algn="ctr" rtl="1"/>
            <a:r>
              <a:rPr lang="ar-EG" sz="7200" b="1" dirty="0" err="1"/>
              <a:t>بيشفي</a:t>
            </a:r>
            <a:r>
              <a:rPr lang="ar-EG" sz="7200" b="1" dirty="0"/>
              <a:t> القلب من ذنبه </a:t>
            </a:r>
          </a:p>
          <a:p>
            <a:pPr algn="ctr" rtl="1"/>
            <a:r>
              <a:rPr lang="ar-EG" sz="7200" b="1" dirty="0"/>
              <a:t>ولما أكون في ضيق أو جوع يسوع </a:t>
            </a:r>
            <a:r>
              <a:rPr lang="ar-EG" sz="7200" b="1" dirty="0" err="1"/>
              <a:t>بيكفي</a:t>
            </a:r>
            <a:r>
              <a:rPr lang="ar-EG" sz="7200" b="1" dirty="0"/>
              <a:t> من حبه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أنا كنت بعيد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لاقاني حررني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يومها بقيت واحد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بحبه غيرني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أنا كنت بعيد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لاقاني حررني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يومها بقيت واحد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بحبه غيرني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أنا كنت في نظر نفسي </a:t>
            </a:r>
          </a:p>
          <a:p>
            <a:pPr algn="ctr" rtl="1"/>
            <a:r>
              <a:rPr lang="ar-EG" sz="7200" b="1" dirty="0"/>
              <a:t>وحتى الناس من حوالي </a:t>
            </a:r>
          </a:p>
          <a:p>
            <a:pPr algn="ctr" rtl="1"/>
            <a:r>
              <a:rPr lang="ar-EG" sz="7200" b="1" dirty="0"/>
              <a:t>إنسان </a:t>
            </a:r>
            <a:r>
              <a:rPr lang="ar-EG" sz="7200" b="1" dirty="0" err="1"/>
              <a:t>خاطي</a:t>
            </a:r>
            <a:r>
              <a:rPr lang="ar-EG" sz="7200" b="1" dirty="0"/>
              <a:t> حقير </a:t>
            </a:r>
          </a:p>
          <a:p>
            <a:pPr algn="ctr" rtl="1"/>
            <a:r>
              <a:rPr lang="ar-EG" sz="7200" b="1" dirty="0"/>
              <a:t>وذليل </a:t>
            </a:r>
            <a:r>
              <a:rPr lang="ar-EG" sz="7200" b="1" dirty="0" err="1"/>
              <a:t>غرقان</a:t>
            </a:r>
            <a:r>
              <a:rPr lang="ar-EG" sz="7200" b="1" dirty="0"/>
              <a:t> في الخطية 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لكن في عينيه كلام </a:t>
            </a: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وفي قلبه محبة حقيقية </a:t>
            </a:r>
          </a:p>
          <a:p>
            <a:pPr algn="ctr" rtl="1"/>
            <a:r>
              <a:rPr lang="ar-EG" sz="7200" b="1" dirty="0" err="1"/>
              <a:t>بيقولي</a:t>
            </a: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غالي ومحبوب </a:t>
            </a:r>
          </a:p>
          <a:p>
            <a:pPr algn="ctr" rtl="1"/>
            <a:r>
              <a:rPr lang="ar-EG" sz="7200" b="1" dirty="0" err="1"/>
              <a:t>وإيديه</a:t>
            </a:r>
            <a:r>
              <a:rPr lang="ar-EG" sz="7200" b="1" dirty="0"/>
              <a:t> ممدودة </a:t>
            </a:r>
            <a:r>
              <a:rPr lang="ar-EG" sz="7200" b="1" dirty="0" err="1"/>
              <a:t>لإيدي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أنا كنت بعيد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لاقاني حررني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يومها بقيت واحد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بحبه غيرني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أنا كنت فاكر إني </a:t>
            </a:r>
          </a:p>
          <a:p>
            <a:pPr algn="ctr" rtl="1"/>
            <a:r>
              <a:rPr lang="ar-EG" sz="7200" b="1" dirty="0"/>
              <a:t>مش ممكن يوم راح أتغير </a:t>
            </a:r>
          </a:p>
          <a:p>
            <a:pPr algn="ctr" rtl="1"/>
            <a:r>
              <a:rPr lang="ar-EG" sz="7200" b="1" dirty="0"/>
              <a:t>يسوع عارف يسوع قادر</a:t>
            </a:r>
          </a:p>
          <a:p>
            <a:pPr algn="ctr" rtl="1"/>
            <a:r>
              <a:rPr lang="ar-EG" sz="7200" b="1" dirty="0"/>
              <a:t> يشيل ولا يعير 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ويحول ضعفي للنصرة </a:t>
            </a:r>
          </a:p>
          <a:p>
            <a:pPr algn="ctr" rtl="1"/>
            <a:r>
              <a:rPr lang="ar-EG" sz="7200" b="1" dirty="0"/>
              <a:t>وقوة جديدة في حياتي</a:t>
            </a:r>
          </a:p>
          <a:p>
            <a:pPr algn="ctr" rtl="1"/>
            <a:r>
              <a:rPr lang="ar-EG" sz="7200" b="1" dirty="0"/>
              <a:t> وكل يوم أعيش ليسوع</a:t>
            </a:r>
          </a:p>
          <a:p>
            <a:pPr algn="ctr" rtl="1"/>
            <a:r>
              <a:rPr lang="ar-EG" sz="7200" b="1" dirty="0"/>
              <a:t> بطول العمر لمماتي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أنا كنت بعيد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لاقاني حررني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يومها بقيت واحد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بحبه غيرني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والقلب كان </a:t>
            </a:r>
            <a:r>
              <a:rPr lang="ar-EG" sz="7200" b="1" dirty="0" err="1"/>
              <a:t>بيتمنى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حبيب </a:t>
            </a:r>
            <a:r>
              <a:rPr lang="ar-EG" sz="7200" b="1" dirty="0" err="1"/>
              <a:t>دايماً</a:t>
            </a:r>
            <a:r>
              <a:rPr lang="ar-EG" sz="7200" b="1" dirty="0"/>
              <a:t> </a:t>
            </a:r>
            <a:r>
              <a:rPr lang="ar-EG" sz="7200" b="1" dirty="0" err="1"/>
              <a:t>بيقبلني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ولما الطين يغرقني </a:t>
            </a:r>
          </a:p>
          <a:p>
            <a:pPr algn="ctr" rtl="1"/>
            <a:r>
              <a:rPr lang="ar-EG" sz="7200" b="1" dirty="0" err="1"/>
              <a:t>ييجي</a:t>
            </a:r>
            <a:r>
              <a:rPr lang="ar-EG" sz="7200" b="1" dirty="0"/>
              <a:t> هو يشملني 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189</Words>
  <Application>Microsoft Office PowerPoint</Application>
  <PresentationFormat>عرض على الشاشة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249</cp:revision>
  <dcterms:created xsi:type="dcterms:W3CDTF">2021-12-07T14:30:00Z</dcterms:created>
  <dcterms:modified xsi:type="dcterms:W3CDTF">2024-02-08T10:22:23Z</dcterms:modified>
</cp:coreProperties>
</file>