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403" r:id="rId3"/>
    <p:sldId id="400" r:id="rId4"/>
    <p:sldId id="404" r:id="rId5"/>
    <p:sldId id="405" r:id="rId6"/>
    <p:sldId id="406" r:id="rId7"/>
    <p:sldId id="407" r:id="rId8"/>
    <p:sldId id="408" r:id="rId9"/>
    <p:sldId id="409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3"/>
            <p14:sldId id="400"/>
            <p14:sldId id="404"/>
            <p14:sldId id="405"/>
            <p14:sldId id="406"/>
            <p14:sldId id="407"/>
            <p14:sldId id="408"/>
            <p14:sldId id="4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5" d="100"/>
          <a:sy n="65" d="100"/>
        </p:scale>
        <p:origin x="132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6200" y="969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أنا كنت فاكر إني أقدر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8446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أنا كنت فاكر </a:t>
            </a:r>
          </a:p>
          <a:p>
            <a:pPr algn="ctr" rtl="1"/>
            <a:r>
              <a:rPr lang="ar-EG" sz="7200" b="1" dirty="0"/>
              <a:t>إني أقدر أقف قدامك</a:t>
            </a:r>
            <a:br>
              <a:rPr lang="ar-EG" sz="7200" b="1" dirty="0"/>
            </a:br>
            <a:r>
              <a:rPr lang="ar-EG" sz="7200" b="1" dirty="0"/>
              <a:t>من غير ما أحتاج لدم يسوع</a:t>
            </a:r>
          </a:p>
          <a:p>
            <a:pPr algn="ctr" rtl="1"/>
            <a:r>
              <a:rPr lang="ar-EG" sz="7200" b="1" dirty="0"/>
              <a:t> ولا حتى كلامك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858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كنت فاكر </a:t>
            </a:r>
          </a:p>
          <a:p>
            <a:pPr algn="ctr" rtl="1"/>
            <a:r>
              <a:rPr lang="ar-EG" sz="7200" b="1" dirty="0"/>
              <a:t>إن </a:t>
            </a:r>
            <a:r>
              <a:rPr lang="ar-EG" sz="7200" b="1" dirty="0" err="1"/>
              <a:t>مافيش</a:t>
            </a:r>
            <a:r>
              <a:rPr lang="ar-EG" sz="7200" b="1" dirty="0"/>
              <a:t> لوم على</a:t>
            </a:r>
            <a:br>
              <a:rPr lang="ar-EG" sz="7200" b="1" dirty="0"/>
            </a:br>
            <a:r>
              <a:rPr lang="ar-EG" sz="7200" b="1" dirty="0" err="1"/>
              <a:t>باصص</a:t>
            </a:r>
            <a:r>
              <a:rPr lang="ar-EG" sz="7200" b="1" dirty="0"/>
              <a:t> على نفسي </a:t>
            </a:r>
          </a:p>
          <a:p>
            <a:pPr algn="ctr" rtl="1"/>
            <a:r>
              <a:rPr lang="ar-EG" sz="7200" b="1" dirty="0" err="1"/>
              <a:t>وفاكر</a:t>
            </a:r>
            <a:r>
              <a:rPr lang="ar-EG" sz="7200" b="1" dirty="0"/>
              <a:t> إني من غير خطية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8446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ما </a:t>
            </a:r>
            <a:r>
              <a:rPr lang="ar-EG" sz="7200" b="1" dirty="0" err="1"/>
              <a:t>عرفتش</a:t>
            </a:r>
            <a:r>
              <a:rPr lang="ar-EG" sz="7200" b="1" dirty="0"/>
              <a:t> إن </a:t>
            </a:r>
          </a:p>
          <a:p>
            <a:pPr algn="ctr" rtl="1"/>
            <a:r>
              <a:rPr lang="ar-EG" sz="7200" b="1" dirty="0"/>
              <a:t>من غير يسوع </a:t>
            </a:r>
            <a:r>
              <a:rPr lang="ar-EG" sz="7200" b="1" dirty="0" err="1"/>
              <a:t>ماليش</a:t>
            </a:r>
            <a:r>
              <a:rPr lang="ar-EG" sz="7200" b="1" dirty="0"/>
              <a:t> خلاص</a:t>
            </a:r>
            <a:br>
              <a:rPr lang="ar-EG" sz="7200" b="1" dirty="0"/>
            </a:br>
            <a:r>
              <a:rPr lang="ar-EG" sz="7200" b="1" dirty="0"/>
              <a:t>ما </a:t>
            </a:r>
            <a:r>
              <a:rPr lang="ar-EG" sz="7200" b="1" dirty="0" err="1"/>
              <a:t>عرفتش</a:t>
            </a:r>
            <a:r>
              <a:rPr lang="ar-EG" sz="7200" b="1" dirty="0"/>
              <a:t> إن </a:t>
            </a:r>
          </a:p>
          <a:p>
            <a:pPr algn="ctr" rtl="1"/>
            <a:r>
              <a:rPr lang="ar-EG" sz="7200" b="1" dirty="0"/>
              <a:t>من غيرك </a:t>
            </a:r>
            <a:r>
              <a:rPr lang="ar-EG" sz="7200" b="1" dirty="0" err="1"/>
              <a:t>مقدرش</a:t>
            </a:r>
            <a:r>
              <a:rPr lang="ar-EG" sz="7200" b="1" dirty="0"/>
              <a:t> أرتاح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620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ما </a:t>
            </a:r>
            <a:r>
              <a:rPr lang="ar-EG" sz="7200" b="1" dirty="0" err="1"/>
              <a:t>عرفتش</a:t>
            </a:r>
            <a:r>
              <a:rPr lang="ar-EG" sz="7200" b="1" dirty="0"/>
              <a:t> إن </a:t>
            </a:r>
          </a:p>
          <a:p>
            <a:pPr algn="ctr" rtl="1"/>
            <a:r>
              <a:rPr lang="ar-EG" sz="7200" b="1" dirty="0"/>
              <a:t>بدمك وحده أنا مقبول</a:t>
            </a:r>
            <a:br>
              <a:rPr lang="ar-EG" sz="7200" b="1" dirty="0"/>
            </a:br>
            <a:r>
              <a:rPr lang="ar-EG" sz="7200" b="1" dirty="0"/>
              <a:t>وبدم يسوع </a:t>
            </a:r>
          </a:p>
          <a:p>
            <a:pPr algn="ctr" rtl="1"/>
            <a:r>
              <a:rPr lang="ar-EG" sz="7200" b="1" dirty="0"/>
              <a:t>بس مسموح لي الدخول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7620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أنا كنت فاكر </a:t>
            </a:r>
          </a:p>
          <a:p>
            <a:pPr algn="ctr" rtl="1"/>
            <a:r>
              <a:rPr lang="ar-EG" sz="7200" b="1" dirty="0"/>
              <a:t>إن قلبي كامل قدامك</a:t>
            </a:r>
            <a:br>
              <a:rPr lang="ar-EG" sz="7200" b="1" dirty="0"/>
            </a:br>
            <a:r>
              <a:rPr lang="ar-EG" sz="7200" b="1" dirty="0" err="1"/>
              <a:t>وزي</a:t>
            </a:r>
            <a:r>
              <a:rPr lang="ar-EG" sz="7200" b="1" dirty="0"/>
              <a:t> بطرس </a:t>
            </a:r>
          </a:p>
          <a:p>
            <a:pPr algn="ctr" rtl="1"/>
            <a:r>
              <a:rPr lang="ar-EG" sz="7200" b="1" dirty="0"/>
              <a:t>أعمل أي حاجة </a:t>
            </a:r>
            <a:r>
              <a:rPr lang="ar-EG" sz="7200" b="1" dirty="0" err="1"/>
              <a:t>عشانك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858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كنت فاكر </a:t>
            </a:r>
          </a:p>
          <a:p>
            <a:pPr algn="ctr" rtl="1"/>
            <a:r>
              <a:rPr lang="ar-EG" sz="7200" b="1" dirty="0"/>
              <a:t>عندي حاجة أقدمها </a:t>
            </a:r>
            <a:r>
              <a:rPr lang="ar-EG" sz="7200" b="1" dirty="0" err="1"/>
              <a:t>لك</a:t>
            </a:r>
            <a:br>
              <a:rPr lang="ar-EG" sz="7200" b="1" dirty="0"/>
            </a:br>
            <a:r>
              <a:rPr lang="ar-EG" sz="7200" b="1" dirty="0" err="1"/>
              <a:t>أتاري</a:t>
            </a:r>
            <a:r>
              <a:rPr lang="ar-EG" sz="7200" b="1" dirty="0"/>
              <a:t> كل </a:t>
            </a:r>
          </a:p>
          <a:p>
            <a:pPr algn="ctr" rtl="1"/>
            <a:r>
              <a:rPr lang="ar-EG" sz="7200" b="1" dirty="0"/>
              <a:t>ما عندي هو أصلا </a:t>
            </a:r>
            <a:r>
              <a:rPr lang="ar-EG" sz="7200" b="1" dirty="0" err="1"/>
              <a:t>بتاعك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20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ما </a:t>
            </a:r>
            <a:r>
              <a:rPr lang="ar-EG" sz="7200" b="1" dirty="0" err="1"/>
              <a:t>عرفتش</a:t>
            </a:r>
            <a:r>
              <a:rPr lang="ar-EG" sz="7200" b="1" dirty="0"/>
              <a:t> إن</a:t>
            </a:r>
          </a:p>
          <a:p>
            <a:pPr algn="ctr" rtl="1"/>
            <a:r>
              <a:rPr lang="ar-EG" sz="7200" b="1" dirty="0"/>
              <a:t> حبي لوحده ما </a:t>
            </a:r>
            <a:r>
              <a:rPr lang="ar-EG" sz="7200" b="1" dirty="0" err="1"/>
              <a:t>يكفيش</a:t>
            </a:r>
            <a:br>
              <a:rPr lang="ar-EG" sz="7200" b="1" dirty="0"/>
            </a:br>
            <a:r>
              <a:rPr lang="ar-EG" sz="7200" b="1" dirty="0"/>
              <a:t>ما </a:t>
            </a:r>
            <a:r>
              <a:rPr lang="ar-EG" sz="7200" b="1" dirty="0" err="1"/>
              <a:t>عرفتش</a:t>
            </a:r>
            <a:r>
              <a:rPr lang="ar-EG" sz="7200" b="1" dirty="0"/>
              <a:t> إن </a:t>
            </a:r>
          </a:p>
          <a:p>
            <a:pPr algn="ctr" rtl="1"/>
            <a:r>
              <a:rPr lang="ar-EG" sz="7200" b="1" dirty="0"/>
              <a:t>من غيرك </a:t>
            </a:r>
            <a:r>
              <a:rPr lang="ar-EG" sz="7200" b="1" dirty="0" err="1"/>
              <a:t>مقدرش</a:t>
            </a:r>
            <a:r>
              <a:rPr lang="ar-EG" sz="7200" b="1" dirty="0"/>
              <a:t> أعيش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8034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ما </a:t>
            </a:r>
            <a:r>
              <a:rPr lang="ar-EG" sz="7200" b="1" dirty="0" err="1"/>
              <a:t>عرفتش</a:t>
            </a:r>
            <a:r>
              <a:rPr lang="ar-EG" sz="7200" b="1" dirty="0"/>
              <a:t> أحبك </a:t>
            </a:r>
          </a:p>
          <a:p>
            <a:pPr algn="ctr" rtl="1"/>
            <a:r>
              <a:rPr lang="ar-EG" sz="7200" b="1" dirty="0"/>
              <a:t>إلا لما لمستني</a:t>
            </a:r>
            <a:br>
              <a:rPr lang="ar-EG" sz="7200" b="1" dirty="0"/>
            </a:br>
            <a:r>
              <a:rPr lang="ar-EG" sz="7200" b="1" dirty="0"/>
              <a:t>فتحت عيني </a:t>
            </a:r>
          </a:p>
          <a:p>
            <a:pPr algn="ctr" rtl="1"/>
            <a:r>
              <a:rPr lang="ar-EG" sz="7200" b="1" dirty="0"/>
              <a:t>وشفتك </a:t>
            </a:r>
            <a:r>
              <a:rPr lang="ar-EG" sz="7200" b="1" dirty="0" err="1"/>
              <a:t>بتحبني</a:t>
            </a:r>
            <a:endParaRPr lang="ar-EG" sz="7200" b="1" dirty="0"/>
          </a:p>
          <a:p>
            <a:pPr algn="ctr"/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1834</TotalTime>
  <Words>132</Words>
  <Application>Microsoft Office PowerPoint</Application>
  <PresentationFormat>عرض على الشاشة (4:3)</PresentationFormat>
  <Paragraphs>27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249</cp:revision>
  <dcterms:created xsi:type="dcterms:W3CDTF">2021-12-07T14:30:00Z</dcterms:created>
  <dcterms:modified xsi:type="dcterms:W3CDTF">2024-02-10T10:51:51Z</dcterms:modified>
</cp:coreProperties>
</file>