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403" r:id="rId3"/>
    <p:sldId id="400" r:id="rId4"/>
    <p:sldId id="404" r:id="rId5"/>
    <p:sldId id="405" r:id="rId6"/>
    <p:sldId id="406" r:id="rId7"/>
    <p:sldId id="407" r:id="rId8"/>
    <p:sldId id="408" r:id="rId9"/>
    <p:sldId id="409" r:id="rId10"/>
    <p:sldId id="410" r:id="rId11"/>
    <p:sldId id="411" r:id="rId12"/>
    <p:sldId id="412" r:id="rId13"/>
    <p:sldId id="413" r:id="rId14"/>
    <p:sldId id="414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/>
              <a:t>انا</a:t>
            </a:r>
            <a:r>
              <a:rPr lang="ar-EG" sz="6600" b="1" dirty="0"/>
              <a:t> </a:t>
            </a:r>
            <a:r>
              <a:rPr lang="ar-EG" sz="6600" b="1" dirty="0" err="1"/>
              <a:t>لحبيبى</a:t>
            </a:r>
            <a:r>
              <a:rPr lang="ar-EG" sz="6600" b="1" dirty="0"/>
              <a:t> </a:t>
            </a:r>
            <a:r>
              <a:rPr lang="ar-EG" sz="6600" b="1" dirty="0" err="1"/>
              <a:t>وحبيبى</a:t>
            </a:r>
            <a:r>
              <a:rPr lang="ar-EG" sz="6600" b="1" dirty="0"/>
              <a:t> </a:t>
            </a:r>
            <a:r>
              <a:rPr lang="ar-EG" sz="6600" b="1" dirty="0" err="1"/>
              <a:t>لىّ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3612"/>
            <a:ext cx="9982199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(أنا لحبيبي وحبيبي لي)2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طهر لي قلبي نور عيني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(ع </a:t>
            </a:r>
            <a:r>
              <a:rPr lang="ar-EG" sz="7200" b="1" dirty="0" err="1"/>
              <a:t>البير</a:t>
            </a:r>
            <a:r>
              <a:rPr lang="ar-EG" sz="7200" b="1" dirty="0"/>
              <a:t> لقاني محتار هداني)2 عطشان سقاني يسوع </a:t>
            </a:r>
            <a:r>
              <a:rPr lang="ar-EG" sz="7200" b="1" dirty="0" err="1"/>
              <a:t>مسيا</a:t>
            </a:r>
            <a:endParaRPr lang="ar-EG" sz="7200" b="1" dirty="0"/>
          </a:p>
          <a:p>
            <a:pPr algn="ctr">
              <a:lnSpc>
                <a:spcPct val="150000"/>
              </a:lnSpc>
            </a:pP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3612"/>
            <a:ext cx="9982199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(أنا لحبيبي وحبيبي لي)2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طهر لي قلبي نور عيني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23219"/>
            <a:ext cx="9982199" cy="985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 (وحبه راية فيه الكفاية)2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أشوف </a:t>
            </a:r>
            <a:r>
              <a:rPr lang="ar-EG" sz="7200" b="1" dirty="0" err="1"/>
              <a:t>سمايا</a:t>
            </a:r>
            <a:r>
              <a:rPr lang="ar-EG" sz="7200" b="1" dirty="0"/>
              <a:t> في رضاه علي</a:t>
            </a:r>
          </a:p>
          <a:p>
            <a:pPr algn="ctr">
              <a:lnSpc>
                <a:spcPct val="150000"/>
              </a:lnSpc>
            </a:pP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3612"/>
            <a:ext cx="9982199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(أنا لحبيبي وحبيبي لي)2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طهر لي قلبي نور عيني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99419"/>
            <a:ext cx="9982199" cy="985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 (عصاه </a:t>
            </a:r>
            <a:r>
              <a:rPr lang="ar-EG" sz="7200" b="1" dirty="0" err="1"/>
              <a:t>معايا</a:t>
            </a:r>
            <a:r>
              <a:rPr lang="ar-EG" sz="7200" b="1" dirty="0"/>
              <a:t> ويوم </a:t>
            </a:r>
            <a:r>
              <a:rPr lang="ar-EG" sz="7200" b="1" dirty="0" err="1"/>
              <a:t>بكايا</a:t>
            </a:r>
            <a:r>
              <a:rPr lang="ar-EG" sz="7200" b="1" dirty="0"/>
              <a:t>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يسوع </a:t>
            </a:r>
            <a:r>
              <a:rPr lang="ar-EG" sz="7200" b="1" dirty="0" err="1"/>
              <a:t>عزايا</a:t>
            </a:r>
            <a:r>
              <a:rPr lang="ar-EG" sz="7200" b="1" dirty="0"/>
              <a:t> وكاسي ريا</a:t>
            </a:r>
          </a:p>
          <a:p>
            <a:pPr algn="ctr">
              <a:lnSpc>
                <a:spcPct val="150000"/>
              </a:lnSpc>
            </a:pP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3612"/>
            <a:ext cx="9982199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(أنا لحبيبي وحبيبي لي)2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طهر لي قلبي نور عيني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4-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 (يشبع فؤادي ما هو زادي)2 أطوف وأنادي خادم فادي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3612"/>
            <a:ext cx="9982199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(أنا لحبيبي وحبيبي لي)2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طهر لي قلبي نور عيني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0"/>
            <a:ext cx="9982199" cy="764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5-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(</a:t>
            </a:r>
            <a:r>
              <a:rPr lang="ar-EG" sz="7200" b="1" dirty="0" err="1"/>
              <a:t>دا</a:t>
            </a:r>
            <a:r>
              <a:rPr lang="ar-EG" sz="7200" b="1" dirty="0"/>
              <a:t> الروح لروحي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بلسم جروحي)2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يا غربة روحي </a:t>
            </a:r>
            <a:r>
              <a:rPr lang="ar-EG" sz="7200" b="1" dirty="0" err="1"/>
              <a:t>سمايا</a:t>
            </a:r>
            <a:r>
              <a:rPr lang="ar-EG" sz="7200" b="1" dirty="0"/>
              <a:t> </a:t>
            </a:r>
            <a:r>
              <a:rPr lang="ar-EG" sz="7200" b="1" dirty="0" err="1"/>
              <a:t>جاية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3612"/>
            <a:ext cx="9982199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(أنا لحبيبي وحبيبي لي)2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طهر لي قلبي نور عيني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93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6-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(يا ناس تعالوا حالاً تنالوا)2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فرحة خلاصه </a:t>
            </a:r>
            <a:r>
              <a:rPr lang="ar-EG" sz="7200" b="1" dirty="0" err="1"/>
              <a:t>دي</a:t>
            </a:r>
            <a:r>
              <a:rPr lang="ar-EG" sz="7200" b="1" dirty="0"/>
              <a:t> مجانية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3612"/>
            <a:ext cx="9982199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(أنا لحبيبي وحبيبي لي)2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طهر لي قلبي نور عيني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1834</TotalTime>
  <Words>208</Words>
  <Application>Microsoft Office PowerPoint</Application>
  <PresentationFormat>عرض على الشاشة (4:3)</PresentationFormat>
  <Paragraphs>50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249</cp:revision>
  <dcterms:created xsi:type="dcterms:W3CDTF">2021-12-07T14:30:00Z</dcterms:created>
  <dcterms:modified xsi:type="dcterms:W3CDTF">2024-02-10T10:57:08Z</dcterms:modified>
</cp:coreProperties>
</file>