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3" r:id="rId3"/>
    <p:sldId id="400" r:id="rId4"/>
    <p:sldId id="404" r:id="rId5"/>
    <p:sldId id="405" r:id="rId6"/>
    <p:sldId id="406" r:id="rId7"/>
    <p:sldId id="40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3"/>
            <p14:sldId id="400"/>
            <p14:sldId id="404"/>
            <p14:sldId id="405"/>
            <p14:sldId id="406"/>
            <p14:sldId id="40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5" d="100"/>
          <a:sy n="65" d="100"/>
        </p:scale>
        <p:origin x="13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أنا لست أشبع من </a:t>
            </a:r>
            <a:r>
              <a:rPr lang="ar-EG" sz="6600" b="1" dirty="0" err="1"/>
              <a:t>حبيبى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50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</a:t>
            </a:r>
          </a:p>
          <a:p>
            <a:pPr algn="ctr" rtl="1"/>
            <a:r>
              <a:rPr lang="ar-EG" sz="7200" b="1" dirty="0"/>
              <a:t>أنا لست أشبع من حبيبي </a:t>
            </a:r>
          </a:p>
          <a:p>
            <a:pPr algn="ctr" rtl="1"/>
            <a:r>
              <a:rPr lang="ar-EG" sz="7200" b="1" dirty="0"/>
              <a:t>أنا لست أشبع من شذاه</a:t>
            </a:r>
          </a:p>
          <a:p>
            <a:pPr algn="ctr" rtl="1"/>
            <a:r>
              <a:rPr lang="ar-EG" sz="7200" b="1" dirty="0" err="1"/>
              <a:t>هللويا</a:t>
            </a:r>
            <a:r>
              <a:rPr lang="ar-EG" sz="7200" b="1" dirty="0"/>
              <a:t> ما أحلى حبيبي  </a:t>
            </a:r>
          </a:p>
          <a:p>
            <a:pPr algn="ctr" rtl="1"/>
            <a:r>
              <a:rPr lang="ar-EG" sz="7200" b="1" dirty="0" err="1"/>
              <a:t>هللويا</a:t>
            </a:r>
            <a:r>
              <a:rPr lang="ar-EG" sz="7200" b="1" dirty="0"/>
              <a:t> ما أحلى يسوع</a:t>
            </a:r>
          </a:p>
          <a:p>
            <a:pPr algn="ctr"/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</a:t>
            </a:r>
            <a:r>
              <a:rPr lang="en-US" sz="7200" b="1" dirty="0">
                <a:solidFill>
                  <a:srgbClr val="00582A"/>
                </a:solidFill>
              </a:rPr>
              <a:t>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</a:t>
            </a:r>
            <a:r>
              <a:rPr lang="ar-EG" sz="7200" b="1" dirty="0" err="1">
                <a:solidFill>
                  <a:srgbClr val="00582A"/>
                </a:solidFill>
              </a:rPr>
              <a:t>هللويا</a:t>
            </a:r>
            <a:r>
              <a:rPr lang="ar-EG" sz="7200" b="1" dirty="0">
                <a:solidFill>
                  <a:srgbClr val="00582A"/>
                </a:solidFill>
              </a:rPr>
              <a:t> ما أحلى يسوع) 2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أنا لست أشبع من شذاه  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هللويا</a:t>
            </a:r>
            <a:r>
              <a:rPr lang="ar-EG" sz="7200" b="1" dirty="0">
                <a:solidFill>
                  <a:srgbClr val="00582A"/>
                </a:solidFill>
              </a:rPr>
              <a:t> ما أحلى يسوع</a:t>
            </a:r>
            <a:r>
              <a:rPr lang="en-US" sz="7200" b="1" dirty="0">
                <a:solidFill>
                  <a:srgbClr val="00582A"/>
                </a:solidFill>
              </a:rPr>
              <a:t>  </a:t>
            </a:r>
          </a:p>
          <a:p>
            <a:pPr algn="ctr" rtl="1"/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50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sz="7200" b="1" dirty="0"/>
              <a:t>2</a:t>
            </a:r>
            <a:r>
              <a:rPr lang="ar-EG" sz="7200" b="1" dirty="0"/>
              <a:t>-</a:t>
            </a:r>
          </a:p>
          <a:p>
            <a:pPr algn="ctr" rtl="1"/>
            <a:r>
              <a:rPr lang="ar-EG" sz="7200" b="1" dirty="0"/>
              <a:t>نفسي استراحت بلقَاه  </a:t>
            </a:r>
            <a:endParaRPr lang="en-US" sz="7200" b="1" dirty="0"/>
          </a:p>
          <a:p>
            <a:pPr algn="ctr" rtl="1"/>
            <a:r>
              <a:rPr lang="ar-EG" sz="7200" b="1" dirty="0"/>
              <a:t>قَلبي </a:t>
            </a:r>
            <a:r>
              <a:rPr lang="ar-EG" sz="7200" b="1" dirty="0" err="1"/>
              <a:t>امتَلا</a:t>
            </a:r>
            <a:r>
              <a:rPr lang="ar-EG" sz="7200" b="1" dirty="0"/>
              <a:t> من  حبه</a:t>
            </a:r>
          </a:p>
          <a:p>
            <a:pPr algn="ctr" rtl="1"/>
            <a:r>
              <a:rPr lang="ar-EG" sz="7200" b="1" dirty="0"/>
              <a:t>سلامه يحفظ فكري </a:t>
            </a:r>
            <a:endParaRPr lang="en-US" sz="7200" b="1" dirty="0"/>
          </a:p>
          <a:p>
            <a:pPr algn="ctr" rtl="1"/>
            <a:r>
              <a:rPr lang="ar-EG" sz="7200" b="1" dirty="0" err="1"/>
              <a:t>هللويا</a:t>
            </a:r>
            <a:r>
              <a:rPr lang="ar-EG" sz="7200" b="1" dirty="0"/>
              <a:t> ما أحلى يسوع</a:t>
            </a:r>
          </a:p>
          <a:p>
            <a:pPr algn="ctr"/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</a:t>
            </a:r>
            <a:r>
              <a:rPr lang="en-US" sz="7200" b="1" dirty="0">
                <a:solidFill>
                  <a:srgbClr val="00582A"/>
                </a:solidFill>
              </a:rPr>
              <a:t>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</a:t>
            </a:r>
            <a:r>
              <a:rPr lang="ar-EG" sz="7200" b="1" dirty="0" err="1">
                <a:solidFill>
                  <a:srgbClr val="00582A"/>
                </a:solidFill>
              </a:rPr>
              <a:t>هللويا</a:t>
            </a:r>
            <a:r>
              <a:rPr lang="ar-EG" sz="7200" b="1" dirty="0">
                <a:solidFill>
                  <a:srgbClr val="00582A"/>
                </a:solidFill>
              </a:rPr>
              <a:t> ما أحلى يسوع) 2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أنا لست أشبع من شذاه  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هللويا</a:t>
            </a:r>
            <a:r>
              <a:rPr lang="ar-EG" sz="7200" b="1" dirty="0">
                <a:solidFill>
                  <a:srgbClr val="00582A"/>
                </a:solidFill>
              </a:rPr>
              <a:t> ما أحلى يسوع</a:t>
            </a:r>
            <a:r>
              <a:rPr lang="en-US" sz="7200" b="1" dirty="0">
                <a:solidFill>
                  <a:srgbClr val="00582A"/>
                </a:solidFill>
              </a:rPr>
              <a:t>  </a:t>
            </a:r>
          </a:p>
          <a:p>
            <a:pPr algn="ctr" rtl="1"/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50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en-US" sz="7200" b="1" dirty="0"/>
              <a:t>3</a:t>
            </a:r>
            <a:r>
              <a:rPr lang="ar-EG" sz="7200" b="1" dirty="0"/>
              <a:t>-</a:t>
            </a:r>
          </a:p>
          <a:p>
            <a:pPr algn="ctr" rtl="1"/>
            <a:r>
              <a:rPr lang="ar-EG" sz="7200" b="1" dirty="0"/>
              <a:t>جماله قد سبى قلبي  </a:t>
            </a:r>
            <a:endParaRPr lang="en-US" sz="7200" b="1" dirty="0"/>
          </a:p>
          <a:p>
            <a:pPr algn="ctr" rtl="1"/>
            <a:r>
              <a:rPr lang="ar-EG" sz="7200" b="1" dirty="0"/>
              <a:t>وعطفه هو الحياة</a:t>
            </a:r>
          </a:p>
          <a:p>
            <a:pPr algn="ctr" rtl="1"/>
            <a:r>
              <a:rPr lang="ar-EG" sz="7200" b="1" dirty="0"/>
              <a:t>بحبه  أسر  نفسي </a:t>
            </a:r>
            <a:endParaRPr lang="en-US" sz="7200" b="1" dirty="0"/>
          </a:p>
          <a:p>
            <a:pPr algn="ctr" rtl="1"/>
            <a:r>
              <a:rPr lang="ar-EG" sz="7200" b="1" dirty="0" err="1"/>
              <a:t>هللويا</a:t>
            </a:r>
            <a:r>
              <a:rPr lang="ar-EG" sz="7200" b="1" dirty="0"/>
              <a:t> ما أحلى يسوع</a:t>
            </a:r>
          </a:p>
          <a:p>
            <a:pPr algn="ctr"/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القرار</a:t>
            </a:r>
            <a:r>
              <a:rPr lang="en-US" sz="7200" b="1" dirty="0">
                <a:solidFill>
                  <a:srgbClr val="00582A"/>
                </a:solidFill>
              </a:rPr>
              <a:t>: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</a:t>
            </a:r>
            <a:r>
              <a:rPr lang="ar-EG" sz="7200" b="1" dirty="0" err="1">
                <a:solidFill>
                  <a:srgbClr val="00582A"/>
                </a:solidFill>
              </a:rPr>
              <a:t>هللويا</a:t>
            </a:r>
            <a:r>
              <a:rPr lang="ar-EG" sz="7200" b="1" dirty="0">
                <a:solidFill>
                  <a:srgbClr val="00582A"/>
                </a:solidFill>
              </a:rPr>
              <a:t> ما أحلى يسوع) 2</a:t>
            </a:r>
          </a:p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أنا لست أشبع من شذاه  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EG" sz="7200" b="1" dirty="0" err="1">
                <a:solidFill>
                  <a:srgbClr val="00582A"/>
                </a:solidFill>
              </a:rPr>
              <a:t>هللويا</a:t>
            </a:r>
            <a:r>
              <a:rPr lang="ar-EG" sz="7200" b="1" dirty="0">
                <a:solidFill>
                  <a:srgbClr val="00582A"/>
                </a:solidFill>
              </a:rPr>
              <a:t> ما أحلى يسوع</a:t>
            </a:r>
            <a:r>
              <a:rPr lang="en-US" sz="7200" b="1" dirty="0">
                <a:solidFill>
                  <a:srgbClr val="00582A"/>
                </a:solidFill>
              </a:rPr>
              <a:t>  </a:t>
            </a:r>
          </a:p>
          <a:p>
            <a:pPr algn="ctr" rtl="1"/>
            <a:br>
              <a:rPr lang="ar-EG" sz="7200" b="1" dirty="0">
                <a:solidFill>
                  <a:srgbClr val="00582A"/>
                </a:solidFill>
              </a:rPr>
            </a:b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1857</TotalTime>
  <Words>117</Words>
  <Application>Microsoft Office PowerPoint</Application>
  <PresentationFormat>عرض على الشاشة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250</cp:revision>
  <dcterms:created xsi:type="dcterms:W3CDTF">2021-12-07T14:30:00Z</dcterms:created>
  <dcterms:modified xsi:type="dcterms:W3CDTF">2024-02-10T11:04:51Z</dcterms:modified>
</cp:coreProperties>
</file>