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3" r:id="rId3"/>
    <p:sldId id="400" r:id="rId4"/>
    <p:sldId id="404" r:id="rId5"/>
    <p:sldId id="405" r:id="rId6"/>
    <p:sldId id="40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انا لست احتسب لشيء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( أنا لست أحتسب لشيء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لا لا ولا أي شيء ) 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ولا نفسي ثمينة عندي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لا لا ولا حتى نفسي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96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( حتى أتمم بفرح سعيي )2 والخدمة التي أخذتها</a:t>
            </a:r>
            <a:br>
              <a:rPr lang="ar-EG" sz="7200" b="1" dirty="0"/>
            </a:br>
            <a:r>
              <a:rPr lang="ar-EG" sz="7200" b="1" dirty="0"/>
              <a:t>( منك الرب يسوع لأشهد )2 لإشارة نعمتك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( أنا لست أحتسب لشيء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لا لا ولا أي شيء ) 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ولا نفسي ثمينة عندي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لا لا ولا حتى نفسي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43890"/>
            <a:ext cx="998219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2- </a:t>
            </a:r>
            <a:endParaRPr lang="ar-EG" sz="6600" b="1" dirty="0"/>
          </a:p>
          <a:p>
            <a:pPr algn="ctr" rtl="1"/>
            <a:r>
              <a:rPr lang="ar-EG" sz="6600" b="1" dirty="0"/>
              <a:t>(</a:t>
            </a:r>
            <a:r>
              <a:rPr lang="ar-EG" sz="6600" b="1" dirty="0" err="1"/>
              <a:t>وليتعظم</a:t>
            </a:r>
            <a:r>
              <a:rPr lang="ar-EG" sz="6600" b="1" dirty="0"/>
              <a:t> المسيح في جسدي) 2 سواء كان بحياة أو موت</a:t>
            </a:r>
            <a:br>
              <a:rPr lang="ar-EG" sz="6600" b="1" dirty="0"/>
            </a:br>
            <a:r>
              <a:rPr lang="ar-EG" sz="6600" b="1" dirty="0"/>
              <a:t>( لأن ليَّ الحياة هي المسيح )2 والموت هو ربح لي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( أنا لست أحتسب لشيء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لا لا ولا أي شيء ) 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ولا نفسي ثمينة عندي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لا لا ولا حتى نفسي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</TotalTime>
  <Words>135</Words>
  <Application>Microsoft Office PowerPoint</Application>
  <PresentationFormat>عرض على الشاشة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249</cp:revision>
  <dcterms:created xsi:type="dcterms:W3CDTF">2021-12-07T14:30:00Z</dcterms:created>
  <dcterms:modified xsi:type="dcterms:W3CDTF">2024-02-10T11:00:23Z</dcterms:modified>
</cp:coreProperties>
</file>