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395" r:id="rId4"/>
    <p:sldId id="396" r:id="rId5"/>
    <p:sldId id="397" r:id="rId6"/>
    <p:sldId id="398" r:id="rId7"/>
    <p:sldId id="39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95"/>
            <p14:sldId id="396"/>
            <p14:sldId id="397"/>
            <p14:sldId id="398"/>
            <p14:sldId id="3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/>
              <a:t>انا</a:t>
            </a:r>
            <a:r>
              <a:rPr lang="ar-EG" sz="7200" b="1" dirty="0"/>
              <a:t> لست </a:t>
            </a:r>
            <a:r>
              <a:rPr lang="ar-EG" sz="7200" b="1" dirty="0" err="1"/>
              <a:t>ارجوك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"/>
            <a:ext cx="9982199" cy="709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r-EG" sz="6600" b="1" dirty="0"/>
              <a:t>1-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أنا لست أرجوك لكي تبقى معي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إذ أنت </a:t>
            </a:r>
            <a:r>
              <a:rPr lang="ar-EG" sz="6600" b="1" dirty="0" err="1"/>
              <a:t>إبني</a:t>
            </a:r>
            <a:r>
              <a:rPr lang="ar-EG" sz="6600" b="1" dirty="0"/>
              <a:t> إنما </a:t>
            </a:r>
            <a:r>
              <a:rPr lang="ar-EG" sz="6600" b="1" dirty="0" err="1"/>
              <a:t>لك</a:t>
            </a:r>
            <a:r>
              <a:rPr lang="ar-EG" sz="6600" b="1" dirty="0"/>
              <a:t> الاختيار</a:t>
            </a:r>
            <a:br>
              <a:rPr lang="ar-EG" sz="6600" b="1" dirty="0"/>
            </a:br>
            <a:r>
              <a:rPr lang="ar-EG" sz="6600" b="1" dirty="0"/>
              <a:t>فاذهب بعيدًا حيثما شئت ولكن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أنا سوف أبقى </a:t>
            </a:r>
            <a:r>
              <a:rPr lang="ar-EG" sz="6600" b="1" dirty="0" err="1"/>
              <a:t>ههنا</a:t>
            </a:r>
            <a:r>
              <a:rPr lang="ar-EG" sz="6600" b="1" dirty="0"/>
              <a:t> في الانتظار</a:t>
            </a: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ar-EG" sz="6600" b="1" dirty="0"/>
              <a:t>لن أشتكي برد الشتاءِ إذا </a:t>
            </a:r>
            <a:r>
              <a:rPr lang="ar-EG" sz="6600" b="1" dirty="0" err="1"/>
              <a:t>قسى</a:t>
            </a:r>
            <a:r>
              <a:rPr lang="ar-EG" sz="6600" b="1" dirty="0"/>
              <a:t> </a:t>
            </a:r>
          </a:p>
          <a:p>
            <a:pPr algn="ctr">
              <a:spcBef>
                <a:spcPts val="2400"/>
              </a:spcBef>
            </a:pPr>
            <a:r>
              <a:rPr lang="ar-EG" sz="6000" b="1" dirty="0"/>
              <a:t>لن أكتوي من حر أو شمس النهار</a:t>
            </a:r>
            <a:br>
              <a:rPr lang="ar-EG" sz="6600" b="1" dirty="0"/>
            </a:br>
            <a:r>
              <a:rPr lang="ar-EG" sz="6600" b="1" dirty="0"/>
              <a:t>حتى وإن أنكرت حبي طالبًا </a:t>
            </a:r>
          </a:p>
          <a:p>
            <a:pPr algn="ctr">
              <a:spcBef>
                <a:spcPts val="2400"/>
              </a:spcBef>
            </a:pPr>
            <a:r>
              <a:rPr lang="ar-EG" sz="6600" b="1" dirty="0"/>
              <a:t>أن تنطلق من حضني لاذًا بالفرار</a:t>
            </a: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"/>
            <a:ext cx="9982199" cy="709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r-EG" sz="6600" b="1" dirty="0"/>
              <a:t>2-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لا لم تكن ابني فقط بل كنت لي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كل الحياة بيومها </a:t>
            </a:r>
            <a:r>
              <a:rPr lang="ar-EG" sz="6600" b="1" dirty="0" err="1"/>
              <a:t>وبأمسها</a:t>
            </a:r>
            <a:br>
              <a:rPr lang="ar-EG" sz="6600" b="1" dirty="0"/>
            </a:br>
            <a:r>
              <a:rPr lang="ar-EG" sz="6600" b="1" dirty="0"/>
              <a:t>والآن تلتمس الرحيل كأنما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تسهل مفارقة النفوس أجسادها </a:t>
            </a: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63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ar-EG" sz="6600" b="1" dirty="0"/>
              <a:t>أنظر لعينيك فأبصر عزمها </a:t>
            </a:r>
          </a:p>
          <a:p>
            <a:pPr algn="ctr">
              <a:spcBef>
                <a:spcPts val="2400"/>
              </a:spcBef>
            </a:pPr>
            <a:r>
              <a:rPr lang="ar-EG" sz="6600" b="1" dirty="0"/>
              <a:t>وتروح عيناي تغالب دمعها</a:t>
            </a:r>
            <a:br>
              <a:rPr lang="ar-EG" sz="6600" b="1" dirty="0"/>
            </a:br>
            <a:r>
              <a:rPr lang="ar-EG" sz="6600" b="1" dirty="0" err="1"/>
              <a:t>اذ</a:t>
            </a:r>
            <a:r>
              <a:rPr lang="ar-EG" sz="6600" b="1" dirty="0"/>
              <a:t> كيف أمنع عنك شر التجربة </a:t>
            </a:r>
          </a:p>
          <a:p>
            <a:pPr algn="ctr">
              <a:spcBef>
                <a:spcPts val="2400"/>
              </a:spcBef>
            </a:pPr>
            <a:r>
              <a:rPr lang="ar-EG" sz="6600" b="1" dirty="0" err="1"/>
              <a:t>اذا</a:t>
            </a:r>
            <a:r>
              <a:rPr lang="ar-EG" sz="6600" b="1" dirty="0"/>
              <a:t> كنت أنت تحبها وتريدها</a:t>
            </a: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r-EG" sz="6600" b="1" dirty="0"/>
              <a:t>3-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لكن سيأتي عليك يوم يا بني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 فيه ستستجدي وتلتمس الصديق</a:t>
            </a:r>
            <a:br>
              <a:rPr lang="ar-EG" sz="6600" b="1" dirty="0"/>
            </a:br>
            <a:r>
              <a:rPr lang="ar-EG" sz="6600" b="1" dirty="0"/>
              <a:t>ويضيق عيشك حتى تأتي نادمًا ولسوف ترجع أخذًا نفس الطريق </a:t>
            </a: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583585"/>
            <a:ext cx="9982199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لكن قلبك لن يكون كعهده </a:t>
            </a:r>
          </a:p>
          <a:p>
            <a:pPr algn="ctr" rtl="1"/>
            <a:r>
              <a:rPr lang="ar-EG" sz="6600" b="1" dirty="0"/>
              <a:t>إذ سوف تحمل في </a:t>
            </a:r>
            <a:r>
              <a:rPr lang="ar-EG" sz="6600" b="1" dirty="0" err="1"/>
              <a:t>الحشا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/>
              <a:t>جرحًا سحيق</a:t>
            </a:r>
            <a:br>
              <a:rPr lang="ar-EG" sz="6600" b="1" dirty="0"/>
            </a:br>
            <a:r>
              <a:rPr lang="ar-EG" sz="6600" b="1" dirty="0"/>
              <a:t>أما أنا سأظل منتظرًا هنا </a:t>
            </a:r>
          </a:p>
          <a:p>
            <a:pPr algn="ctr" rtl="1"/>
            <a:r>
              <a:rPr lang="ar-EG" sz="6600" b="1" dirty="0"/>
              <a:t>باللهفة الأولى وبالشوق العميق</a:t>
            </a:r>
          </a:p>
          <a:p>
            <a:pPr algn="ctr"/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1728</TotalTime>
  <Words>147</Words>
  <Application>Microsoft Office PowerPoint</Application>
  <PresentationFormat>عرض على الشاشة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215</cp:revision>
  <dcterms:created xsi:type="dcterms:W3CDTF">2021-12-07T14:30:00Z</dcterms:created>
  <dcterms:modified xsi:type="dcterms:W3CDTF">2024-02-10T11:02:16Z</dcterms:modified>
</cp:coreProperties>
</file>