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03" r:id="rId3"/>
    <p:sldId id="400" r:id="rId4"/>
    <p:sldId id="404" r:id="rId5"/>
    <p:sldId id="412" r:id="rId6"/>
    <p:sldId id="406" r:id="rId7"/>
    <p:sldId id="413" r:id="rId8"/>
    <p:sldId id="408" r:id="rId9"/>
    <p:sldId id="414" r:id="rId10"/>
    <p:sldId id="410" r:id="rId11"/>
    <p:sldId id="415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3"/>
            <p14:sldId id="400"/>
            <p14:sldId id="404"/>
            <p14:sldId id="412"/>
            <p14:sldId id="406"/>
            <p14:sldId id="413"/>
            <p14:sldId id="408"/>
            <p14:sldId id="414"/>
            <p14:sldId id="410"/>
            <p14:sldId id="41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5" d="100"/>
          <a:sy n="65" d="100"/>
        </p:scale>
        <p:origin x="13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200" y="969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أنا لي المواعيد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200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1-</a:t>
            </a:r>
            <a:r>
              <a:rPr lang="ar-EG" sz="7200" b="1" dirty="0"/>
              <a:t> بصليبك صــــار لي     </a:t>
            </a:r>
            <a:br>
              <a:rPr lang="ar-EG" sz="7200" b="1" dirty="0"/>
            </a:br>
            <a:r>
              <a:rPr lang="ar-EG" sz="7200" b="1" dirty="0"/>
              <a:t>تحرير من العبودية</a:t>
            </a:r>
            <a:br>
              <a:rPr lang="ar-EG" sz="7200" b="1" dirty="0"/>
            </a:br>
            <a:r>
              <a:rPr lang="ar-EG" sz="7200" b="1" dirty="0"/>
              <a:t>نلت الحياة الأبديــة</a:t>
            </a:r>
            <a:br>
              <a:rPr lang="ar-EG" sz="7200" b="1" dirty="0"/>
            </a:br>
            <a:r>
              <a:rPr lang="ar-EG" sz="7200" b="1" dirty="0"/>
              <a:t>وصار قلبي سعيـــد</a:t>
            </a:r>
            <a:br>
              <a:rPr lang="ar-EG" sz="7200" b="1" dirty="0"/>
            </a:br>
            <a:r>
              <a:rPr lang="ar-EG" sz="7200" b="1" dirty="0"/>
              <a:t>أنا لي المواعيـــــــد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06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(أنا لي المواعيد)2</a:t>
            </a:r>
            <a:b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</a:br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(</a:t>
            </a:r>
            <a:r>
              <a:rPr lang="ar-EG" sz="9600" b="1" dirty="0" err="1">
                <a:solidFill>
                  <a:srgbClr val="00582A"/>
                </a:solidFill>
                <a:latin typeface="Arial Black" pitchFamily="34" charset="0"/>
              </a:rPr>
              <a:t>هللــــــــويا</a:t>
            </a:r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 )4</a:t>
            </a:r>
            <a:b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</a:br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(أنا لي المواعيد)2</a:t>
            </a:r>
            <a:endParaRPr lang="en-US" sz="9600" b="1" dirty="0">
              <a:solidFill>
                <a:srgbClr val="00582A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63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b="1" dirty="0"/>
              <a:t>2-</a:t>
            </a:r>
            <a:r>
              <a:rPr lang="ar-EG" sz="7200" b="1" dirty="0"/>
              <a:t> </a:t>
            </a:r>
            <a:r>
              <a:rPr lang="ar-EG" sz="7200" b="1" dirty="0" err="1">
                <a:latin typeface="Arial Black" pitchFamily="34" charset="0"/>
              </a:rPr>
              <a:t>للحريه</a:t>
            </a:r>
            <a:r>
              <a:rPr lang="ar-EG" sz="7200" b="1" dirty="0">
                <a:latin typeface="Arial Black" pitchFamily="34" charset="0"/>
              </a:rPr>
              <a:t> </a:t>
            </a:r>
            <a:r>
              <a:rPr lang="ar-EG" sz="7200" b="1" dirty="0" err="1">
                <a:latin typeface="Arial Black" pitchFamily="34" charset="0"/>
              </a:rPr>
              <a:t>دعيتني</a:t>
            </a:r>
            <a:r>
              <a:rPr lang="ar-EG" sz="7200" b="1" dirty="0">
                <a:latin typeface="Arial Black" pitchFamily="34" charset="0"/>
              </a:rPr>
              <a:t> </a:t>
            </a:r>
          </a:p>
          <a:p>
            <a:pPr algn="ctr"/>
            <a:r>
              <a:rPr lang="ar-EG" sz="7200" b="1" dirty="0">
                <a:latin typeface="Arial Black" pitchFamily="34" charset="0"/>
              </a:rPr>
              <a:t>وسلامــك  أعطيتني</a:t>
            </a:r>
            <a:br>
              <a:rPr lang="ar-EG" sz="7200" b="1" dirty="0">
                <a:latin typeface="Arial Black" pitchFamily="34" charset="0"/>
              </a:rPr>
            </a:br>
            <a:r>
              <a:rPr lang="ar-EG" sz="7200" b="1" dirty="0">
                <a:latin typeface="Arial Black" pitchFamily="34" charset="0"/>
              </a:rPr>
              <a:t>بالحب أنت سبيتني</a:t>
            </a:r>
            <a:br>
              <a:rPr lang="ar-EG" sz="7200" b="1" dirty="0">
                <a:latin typeface="Arial Black" pitchFamily="34" charset="0"/>
              </a:rPr>
            </a:br>
            <a:r>
              <a:rPr lang="ar-EG" sz="7200" b="1" dirty="0">
                <a:latin typeface="Arial Black" pitchFamily="34" charset="0"/>
              </a:rPr>
              <a:t>من العالم البعيـــــد</a:t>
            </a:r>
            <a:br>
              <a:rPr lang="ar-EG" sz="7200" b="1" dirty="0">
                <a:latin typeface="Arial Black" pitchFamily="34" charset="0"/>
              </a:rPr>
            </a:br>
            <a:r>
              <a:rPr lang="ar-EG" sz="7200" b="1" dirty="0">
                <a:latin typeface="Arial Black" pitchFamily="34" charset="0"/>
              </a:rPr>
              <a:t>أنا لي المواعيــــــد </a:t>
            </a:r>
            <a:endParaRPr lang="en-US" sz="7200" b="1" dirty="0"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06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(أنا لي المواعيد)2</a:t>
            </a:r>
            <a:b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</a:br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(</a:t>
            </a:r>
            <a:r>
              <a:rPr lang="ar-EG" sz="9600" b="1" dirty="0" err="1">
                <a:solidFill>
                  <a:srgbClr val="00582A"/>
                </a:solidFill>
                <a:latin typeface="Arial Black" pitchFamily="34" charset="0"/>
              </a:rPr>
              <a:t>هللــــــــويا</a:t>
            </a:r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 )4</a:t>
            </a:r>
            <a:b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</a:br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(أنا لي المواعيد)2</a:t>
            </a:r>
            <a:endParaRPr lang="en-US" sz="9600" b="1" dirty="0">
              <a:solidFill>
                <a:srgbClr val="00582A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691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63689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3-</a:t>
            </a:r>
            <a:r>
              <a:rPr lang="ar-EG" sz="7200" b="1" dirty="0"/>
              <a:t> </a:t>
            </a:r>
            <a:r>
              <a:rPr lang="ar-EG" sz="7200" b="1" dirty="0">
                <a:latin typeface="Arial Black" pitchFamily="34" charset="0"/>
              </a:rPr>
              <a:t>ماشي وياك بتعلم</a:t>
            </a:r>
            <a:br>
              <a:rPr lang="ar-EG" sz="7200" b="1" dirty="0">
                <a:latin typeface="Arial Black" pitchFamily="34" charset="0"/>
              </a:rPr>
            </a:br>
            <a:r>
              <a:rPr lang="ar-EG" sz="7200" b="1" dirty="0">
                <a:latin typeface="Arial Black" pitchFamily="34" charset="0"/>
              </a:rPr>
              <a:t>وأفــرح مهما </a:t>
            </a:r>
            <a:r>
              <a:rPr lang="ar-EG" sz="7200" b="1" dirty="0" err="1">
                <a:latin typeface="Arial Black" pitchFamily="34" charset="0"/>
              </a:rPr>
              <a:t>بتالم</a:t>
            </a:r>
            <a:br>
              <a:rPr lang="ar-EG" sz="7200" b="1" dirty="0">
                <a:latin typeface="Arial Black" pitchFamily="34" charset="0"/>
              </a:rPr>
            </a:br>
            <a:r>
              <a:rPr lang="ar-EG" sz="7200" b="1" dirty="0">
                <a:latin typeface="Arial Black" pitchFamily="34" charset="0"/>
              </a:rPr>
              <a:t>على أوتاري برنــم</a:t>
            </a:r>
            <a:br>
              <a:rPr lang="ar-EG" sz="7200" b="1" dirty="0">
                <a:latin typeface="Arial Black" pitchFamily="34" charset="0"/>
              </a:rPr>
            </a:br>
            <a:r>
              <a:rPr lang="ar-EG" sz="7200" b="1" dirty="0" err="1">
                <a:latin typeface="Arial Black" pitchFamily="34" charset="0"/>
              </a:rPr>
              <a:t>وأعزفلك</a:t>
            </a:r>
            <a:r>
              <a:rPr lang="ar-EG" sz="7200" b="1" dirty="0">
                <a:latin typeface="Arial Black" pitchFamily="34" charset="0"/>
              </a:rPr>
              <a:t> لحن جديد</a:t>
            </a:r>
            <a:br>
              <a:rPr lang="ar-EG" sz="7200" b="1" dirty="0">
                <a:latin typeface="Arial Black" pitchFamily="34" charset="0"/>
              </a:rPr>
            </a:br>
            <a:r>
              <a:rPr lang="ar-EG" sz="7200" b="1" dirty="0">
                <a:latin typeface="Arial Black" pitchFamily="34" charset="0"/>
              </a:rPr>
              <a:t>أنا لي المواعيـــــــد</a:t>
            </a:r>
            <a:endParaRPr lang="en-US" sz="7200" b="1" dirty="0">
              <a:latin typeface="Arial Black" pitchFamily="34" charset="0"/>
            </a:endParaRPr>
          </a:p>
          <a:p>
            <a:pPr algn="ctr" rtl="1"/>
            <a:endParaRPr lang="ar-EG" sz="7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06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(أنا لي المواعيد)2</a:t>
            </a:r>
            <a:b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</a:br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(</a:t>
            </a:r>
            <a:r>
              <a:rPr lang="ar-EG" sz="9600" b="1" dirty="0" err="1">
                <a:solidFill>
                  <a:srgbClr val="00582A"/>
                </a:solidFill>
                <a:latin typeface="Arial Black" pitchFamily="34" charset="0"/>
              </a:rPr>
              <a:t>هللــــــــويا</a:t>
            </a:r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 )4</a:t>
            </a:r>
            <a:b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</a:br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(أنا لي المواعيد)2</a:t>
            </a:r>
            <a:endParaRPr lang="en-US" sz="9600" b="1" dirty="0">
              <a:solidFill>
                <a:srgbClr val="00582A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872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98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4-</a:t>
            </a:r>
            <a:r>
              <a:rPr lang="ar-EG" sz="7200" b="1" dirty="0"/>
              <a:t> </a:t>
            </a:r>
            <a:r>
              <a:rPr lang="ar-EG" sz="7200" b="1" dirty="0" err="1">
                <a:latin typeface="Arial Black" pitchFamily="34" charset="0"/>
              </a:rPr>
              <a:t>باتقدم</a:t>
            </a:r>
            <a:r>
              <a:rPr lang="ar-EG" sz="7200" b="1" dirty="0">
                <a:latin typeface="Arial Black" pitchFamily="34" charset="0"/>
              </a:rPr>
              <a:t> وف صـــلاتي</a:t>
            </a:r>
            <a:br>
              <a:rPr lang="ar-EG" sz="7200" b="1" dirty="0">
                <a:latin typeface="Arial Black" pitchFamily="34" charset="0"/>
              </a:rPr>
            </a:br>
            <a:r>
              <a:rPr lang="ar-EG" sz="7200" b="1" dirty="0">
                <a:latin typeface="Arial Black" pitchFamily="34" charset="0"/>
              </a:rPr>
              <a:t>بطلب مش من ذاتي</a:t>
            </a:r>
            <a:br>
              <a:rPr lang="ar-EG" sz="7200" b="1" dirty="0">
                <a:latin typeface="Arial Black" pitchFamily="34" charset="0"/>
              </a:rPr>
            </a:br>
            <a:r>
              <a:rPr lang="ar-EG" sz="7200" b="1" dirty="0">
                <a:latin typeface="Arial Black" pitchFamily="34" charset="0"/>
              </a:rPr>
              <a:t>روحك يمـــــلا حياتي</a:t>
            </a:r>
            <a:br>
              <a:rPr lang="ar-EG" sz="7200" b="1" dirty="0">
                <a:latin typeface="Arial Black" pitchFamily="34" charset="0"/>
              </a:rPr>
            </a:br>
            <a:r>
              <a:rPr lang="ar-EG" sz="7200" b="1" dirty="0">
                <a:latin typeface="Arial Black" pitchFamily="34" charset="0"/>
              </a:rPr>
              <a:t>وفيض النعمة يزيـــد</a:t>
            </a:r>
            <a:br>
              <a:rPr lang="ar-EG" sz="7200" b="1" dirty="0">
                <a:latin typeface="Arial Black" pitchFamily="34" charset="0"/>
              </a:rPr>
            </a:br>
            <a:r>
              <a:rPr lang="ar-EG" sz="7200" b="1" dirty="0">
                <a:latin typeface="Arial Black" pitchFamily="34" charset="0"/>
              </a:rPr>
              <a:t>أنا لي المواعيــــــــد</a:t>
            </a:r>
            <a:endParaRPr lang="ar-EG" sz="72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06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(أنا لي المواعيد)2</a:t>
            </a:r>
            <a:b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</a:br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(</a:t>
            </a:r>
            <a:r>
              <a:rPr lang="ar-EG" sz="9600" b="1" dirty="0" err="1">
                <a:solidFill>
                  <a:srgbClr val="00582A"/>
                </a:solidFill>
                <a:latin typeface="Arial Black" pitchFamily="34" charset="0"/>
              </a:rPr>
              <a:t>هللــــــــويا</a:t>
            </a:r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 )4</a:t>
            </a:r>
            <a:b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</a:br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(أنا لي المواعيد)2</a:t>
            </a:r>
            <a:endParaRPr lang="en-US" sz="9600" b="1" dirty="0">
              <a:solidFill>
                <a:srgbClr val="00582A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0844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334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5-</a:t>
            </a:r>
            <a:r>
              <a:rPr lang="ar-EG" sz="7200" b="1" dirty="0"/>
              <a:t> </a:t>
            </a:r>
            <a:r>
              <a:rPr lang="ar-EG" sz="7200" b="1" dirty="0" err="1">
                <a:latin typeface="Arial Black" pitchFamily="34" charset="0"/>
              </a:rPr>
              <a:t>بأتشـدد</a:t>
            </a:r>
            <a:r>
              <a:rPr lang="ar-EG" sz="7200" b="1" dirty="0">
                <a:latin typeface="Arial Black" pitchFamily="34" charset="0"/>
              </a:rPr>
              <a:t> وبأيماني</a:t>
            </a:r>
            <a:br>
              <a:rPr lang="ar-EG" sz="7200" b="1" dirty="0">
                <a:latin typeface="Arial Black" pitchFamily="34" charset="0"/>
              </a:rPr>
            </a:br>
            <a:r>
              <a:rPr lang="ar-EG" sz="7200" b="1" dirty="0">
                <a:latin typeface="Arial Black" pitchFamily="34" charset="0"/>
              </a:rPr>
              <a:t>أنك </a:t>
            </a:r>
            <a:r>
              <a:rPr lang="ar-EG" sz="7200" b="1" dirty="0" err="1">
                <a:latin typeface="Arial Black" pitchFamily="34" charset="0"/>
              </a:rPr>
              <a:t>هاتيجي</a:t>
            </a:r>
            <a:r>
              <a:rPr lang="ar-EG" sz="7200" b="1" dirty="0">
                <a:latin typeface="Arial Black" pitchFamily="34" charset="0"/>
              </a:rPr>
              <a:t> </a:t>
            </a:r>
            <a:r>
              <a:rPr lang="ar-EG" sz="7200" b="1" dirty="0" err="1">
                <a:latin typeface="Arial Black" pitchFamily="34" charset="0"/>
              </a:rPr>
              <a:t>تاني</a:t>
            </a:r>
            <a:br>
              <a:rPr lang="ar-EG" sz="7200" b="1" dirty="0">
                <a:latin typeface="Arial Black" pitchFamily="34" charset="0"/>
              </a:rPr>
            </a:br>
            <a:r>
              <a:rPr lang="ar-EG" sz="7200" b="1" dirty="0" err="1">
                <a:latin typeface="Arial Black" pitchFamily="34" charset="0"/>
              </a:rPr>
              <a:t>تاخــــدني</a:t>
            </a:r>
            <a:r>
              <a:rPr lang="ar-EG" sz="7200" b="1" dirty="0">
                <a:latin typeface="Arial Black" pitchFamily="34" charset="0"/>
              </a:rPr>
              <a:t> لمكاني</a:t>
            </a:r>
            <a:br>
              <a:rPr lang="ar-EG" sz="7200" b="1" dirty="0">
                <a:latin typeface="Arial Black" pitchFamily="34" charset="0"/>
              </a:rPr>
            </a:br>
            <a:r>
              <a:rPr lang="ar-EG" sz="7200" b="1" dirty="0">
                <a:latin typeface="Arial Black" pitchFamily="34" charset="0"/>
              </a:rPr>
              <a:t>للوطن السعيــــد</a:t>
            </a:r>
            <a:br>
              <a:rPr lang="ar-EG" sz="7200" b="1" dirty="0">
                <a:latin typeface="Arial Black" pitchFamily="34" charset="0"/>
              </a:rPr>
            </a:br>
            <a:r>
              <a:rPr lang="ar-EG" sz="7200" b="1" dirty="0">
                <a:latin typeface="Arial Black" pitchFamily="34" charset="0"/>
              </a:rPr>
              <a:t>أنا لي المواعيــــد</a:t>
            </a:r>
            <a:endParaRPr lang="en-US" sz="7200" b="1" dirty="0">
              <a:latin typeface="Arial Black" pitchFamily="34" charset="0"/>
            </a:endParaRPr>
          </a:p>
          <a:p>
            <a:pPr algn="ctr" rtl="1"/>
            <a:endParaRPr lang="ar-EG" sz="72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0600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(أنا لي المواعيد)2</a:t>
            </a:r>
            <a:b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</a:br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(</a:t>
            </a:r>
            <a:r>
              <a:rPr lang="ar-EG" sz="9600" b="1" dirty="0" err="1">
                <a:solidFill>
                  <a:srgbClr val="00582A"/>
                </a:solidFill>
                <a:latin typeface="Arial Black" pitchFamily="34" charset="0"/>
              </a:rPr>
              <a:t>هللــــــــويا</a:t>
            </a:r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 )4</a:t>
            </a:r>
            <a:b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</a:br>
            <a:r>
              <a:rPr lang="ar-EG" sz="9600" b="1" dirty="0">
                <a:solidFill>
                  <a:srgbClr val="00582A"/>
                </a:solidFill>
                <a:latin typeface="Arial Black" pitchFamily="34" charset="0"/>
              </a:rPr>
              <a:t>(أنا لي المواعيد)2</a:t>
            </a:r>
            <a:endParaRPr lang="en-US" sz="9600" b="1" dirty="0">
              <a:solidFill>
                <a:srgbClr val="00582A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28935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1838</TotalTime>
  <Words>189</Words>
  <Application>Microsoft Office PowerPoint</Application>
  <PresentationFormat>عرض على الشاشة (4:3)</PresentationFormat>
  <Paragraphs>13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Arial</vt:lpstr>
      <vt:lpstr>Arial Black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249</cp:revision>
  <dcterms:created xsi:type="dcterms:W3CDTF">2021-12-07T14:30:00Z</dcterms:created>
  <dcterms:modified xsi:type="dcterms:W3CDTF">2024-02-10T11:22:17Z</dcterms:modified>
</cp:coreProperties>
</file>