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403" r:id="rId3"/>
    <p:sldId id="400" r:id="rId4"/>
    <p:sldId id="410" r:id="rId5"/>
    <p:sldId id="411" r:id="rId6"/>
    <p:sldId id="412" r:id="rId7"/>
    <p:sldId id="413" r:id="rId8"/>
    <p:sldId id="414" r:id="rId9"/>
    <p:sldId id="415" r:id="rId10"/>
    <p:sldId id="416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3"/>
            <p14:sldId id="400"/>
            <p14:sldId id="410"/>
            <p14:sldId id="411"/>
            <p14:sldId id="412"/>
            <p14:sldId id="413"/>
            <p14:sldId id="414"/>
            <p14:sldId id="415"/>
            <p14:sldId id="41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5" d="100"/>
          <a:sy n="65" d="100"/>
        </p:scale>
        <p:origin x="132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6200" y="969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أنا متبارك </a:t>
            </a:r>
            <a:r>
              <a:rPr lang="ar-EG" sz="6600" b="1" dirty="0" err="1"/>
              <a:t>بإخواتي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46293"/>
            <a:ext cx="9982199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1-</a:t>
            </a:r>
          </a:p>
          <a:p>
            <a:pPr algn="ctr"/>
            <a:r>
              <a:rPr lang="ar-EG" sz="7200" b="1" dirty="0"/>
              <a:t> أنا متبارك </a:t>
            </a:r>
            <a:r>
              <a:rPr lang="ar-EG" sz="7200" b="1" dirty="0" err="1"/>
              <a:t>بإخواتي</a:t>
            </a:r>
            <a:r>
              <a:rPr lang="ar-EG" sz="7200" b="1" dirty="0"/>
              <a:t> </a:t>
            </a:r>
          </a:p>
          <a:p>
            <a:pPr algn="ctr"/>
            <a:r>
              <a:rPr lang="ar-EG" sz="7200" b="1" dirty="0" err="1"/>
              <a:t>وشايف</a:t>
            </a:r>
            <a:r>
              <a:rPr lang="ar-EG" sz="7200" b="1" dirty="0"/>
              <a:t> صورتك جواهم</a:t>
            </a:r>
            <a:br>
              <a:rPr lang="ar-EG" sz="7200" b="1" dirty="0"/>
            </a:br>
            <a:r>
              <a:rPr lang="ar-EG" sz="7200" b="1" dirty="0"/>
              <a:t> فرحان بوجودهم في حياتي فرحان بوجودي </a:t>
            </a:r>
            <a:r>
              <a:rPr lang="ar-EG" sz="7200" b="1" dirty="0" err="1"/>
              <a:t>وياهم</a:t>
            </a:r>
            <a:r>
              <a:rPr lang="ar-EG" sz="7200" b="1" dirty="0"/>
              <a:t> </a:t>
            </a:r>
          </a:p>
          <a:p>
            <a:pPr algn="ctr"/>
            <a:br>
              <a:rPr lang="ar-EG" sz="7200" b="1" dirty="0"/>
            </a:b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81000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أنا </a:t>
            </a:r>
            <a:r>
              <a:rPr lang="ar-EG" sz="7200" b="1" dirty="0" err="1">
                <a:solidFill>
                  <a:srgbClr val="00582A"/>
                </a:solidFill>
              </a:rPr>
              <a:t>باشكرك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باشكرك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7200" b="1" dirty="0" err="1">
                <a:solidFill>
                  <a:srgbClr val="00582A"/>
                </a:solidFill>
              </a:rPr>
              <a:t>باشكرك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عالجسد</a:t>
            </a:r>
            <a:r>
              <a:rPr lang="ar-EG" sz="7200" b="1" dirty="0">
                <a:solidFill>
                  <a:srgbClr val="00582A"/>
                </a:solidFill>
              </a:rPr>
              <a:t> الواحد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أنا </a:t>
            </a:r>
            <a:r>
              <a:rPr lang="ar-EG" sz="7200" b="1" dirty="0" err="1">
                <a:solidFill>
                  <a:srgbClr val="00582A"/>
                </a:solidFill>
              </a:rPr>
              <a:t>باشكرك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انا</a:t>
            </a:r>
            <a:r>
              <a:rPr lang="ar-EG" sz="7200" b="1" dirty="0">
                <a:solidFill>
                  <a:srgbClr val="00582A"/>
                </a:solidFill>
              </a:rPr>
              <a:t> </a:t>
            </a:r>
            <a:r>
              <a:rPr lang="ar-EG" sz="7200" b="1" dirty="0" err="1">
                <a:solidFill>
                  <a:srgbClr val="00582A"/>
                </a:solidFill>
              </a:rPr>
              <a:t>باشكرك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على كل </a:t>
            </a:r>
            <a:r>
              <a:rPr lang="ar-EG" sz="7200" b="1" dirty="0" err="1">
                <a:solidFill>
                  <a:srgbClr val="00582A"/>
                </a:solidFill>
              </a:rPr>
              <a:t>إيد</a:t>
            </a:r>
            <a:r>
              <a:rPr lang="ar-EG" sz="7200" b="1" dirty="0">
                <a:solidFill>
                  <a:srgbClr val="00582A"/>
                </a:solidFill>
              </a:rPr>
              <a:t> ممدودة تساعد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144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أنا </a:t>
            </a:r>
            <a:r>
              <a:rPr lang="ar-EG" sz="8000" b="1" dirty="0" err="1">
                <a:solidFill>
                  <a:srgbClr val="00582A"/>
                </a:solidFill>
              </a:rPr>
              <a:t>باشكرك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  <a:r>
              <a:rPr lang="ar-EG" sz="8000" b="1" dirty="0" err="1">
                <a:solidFill>
                  <a:srgbClr val="00582A"/>
                </a:solidFill>
              </a:rPr>
              <a:t>باشكرك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 </a:t>
            </a:r>
            <a:r>
              <a:rPr lang="ar-EG" sz="8000" b="1" dirty="0" err="1">
                <a:solidFill>
                  <a:srgbClr val="00582A"/>
                </a:solidFill>
              </a:rPr>
              <a:t>عالإحتياج</a:t>
            </a:r>
            <a:r>
              <a:rPr lang="ar-EG" sz="8000" b="1" dirty="0">
                <a:solidFill>
                  <a:srgbClr val="00582A"/>
                </a:solidFill>
              </a:rPr>
              <a:t> اللي خلانا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نشعر بحاجتنا لبعضنا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وقيمة كل واحد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28600"/>
            <a:ext cx="9982199" cy="10064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2-</a:t>
            </a:r>
          </a:p>
          <a:p>
            <a:pPr algn="ctr"/>
            <a:r>
              <a:rPr lang="ar-EG" sz="7200" b="1" dirty="0"/>
              <a:t>وقبولك يسكن في حياتنا </a:t>
            </a:r>
          </a:p>
          <a:p>
            <a:pPr algn="ctr"/>
            <a:r>
              <a:rPr lang="ar-EG" sz="7200" b="1" dirty="0"/>
              <a:t>تشجيعك يزرع تشجيع</a:t>
            </a:r>
            <a:br>
              <a:rPr lang="ar-EG" sz="7200" b="1" dirty="0"/>
            </a:br>
            <a:r>
              <a:rPr lang="ar-EG" sz="7200" b="1" dirty="0"/>
              <a:t>ونشوف نفسنا من نظراتك </a:t>
            </a:r>
          </a:p>
          <a:p>
            <a:pPr algn="ctr"/>
            <a:r>
              <a:rPr lang="ar-EG" sz="7200" b="1" dirty="0"/>
              <a:t>والحب </a:t>
            </a:r>
            <a:r>
              <a:rPr lang="ar-EG" sz="7200" b="1" dirty="0" err="1"/>
              <a:t>يدفي</a:t>
            </a:r>
            <a:r>
              <a:rPr lang="ar-EG" sz="7200" b="1" dirty="0"/>
              <a:t> الجميع</a:t>
            </a:r>
          </a:p>
          <a:p>
            <a:pPr algn="ctr"/>
            <a:br>
              <a:rPr lang="ar-EG" sz="7200" b="1" dirty="0"/>
            </a:br>
            <a:r>
              <a:rPr lang="ar-EG" sz="7200" b="1" dirty="0"/>
              <a:t> </a:t>
            </a:r>
            <a:br>
              <a:rPr lang="ar-EG" sz="7200" b="1" dirty="0"/>
            </a:b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81000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أنا </a:t>
            </a:r>
            <a:r>
              <a:rPr lang="ar-EG" sz="7200" b="1" dirty="0" err="1">
                <a:solidFill>
                  <a:srgbClr val="00582A"/>
                </a:solidFill>
              </a:rPr>
              <a:t>باشكرك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باشكرك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7200" b="1" dirty="0" err="1">
                <a:solidFill>
                  <a:srgbClr val="00582A"/>
                </a:solidFill>
              </a:rPr>
              <a:t>باشكرك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عالجسد</a:t>
            </a:r>
            <a:r>
              <a:rPr lang="ar-EG" sz="7200" b="1" dirty="0">
                <a:solidFill>
                  <a:srgbClr val="00582A"/>
                </a:solidFill>
              </a:rPr>
              <a:t> الواحد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أنا </a:t>
            </a:r>
            <a:r>
              <a:rPr lang="ar-EG" sz="7200" b="1" dirty="0" err="1">
                <a:solidFill>
                  <a:srgbClr val="00582A"/>
                </a:solidFill>
              </a:rPr>
              <a:t>باشكرك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انا</a:t>
            </a:r>
            <a:r>
              <a:rPr lang="ar-EG" sz="7200" b="1" dirty="0">
                <a:solidFill>
                  <a:srgbClr val="00582A"/>
                </a:solidFill>
              </a:rPr>
              <a:t> </a:t>
            </a:r>
            <a:r>
              <a:rPr lang="ar-EG" sz="7200" b="1" dirty="0" err="1">
                <a:solidFill>
                  <a:srgbClr val="00582A"/>
                </a:solidFill>
              </a:rPr>
              <a:t>باشكرك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على كل </a:t>
            </a:r>
            <a:r>
              <a:rPr lang="ar-EG" sz="7200" b="1" dirty="0" err="1">
                <a:solidFill>
                  <a:srgbClr val="00582A"/>
                </a:solidFill>
              </a:rPr>
              <a:t>إيد</a:t>
            </a:r>
            <a:r>
              <a:rPr lang="ar-EG" sz="7200" b="1" dirty="0">
                <a:solidFill>
                  <a:srgbClr val="00582A"/>
                </a:solidFill>
              </a:rPr>
              <a:t> ممدودة تساعد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144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أنا </a:t>
            </a:r>
            <a:r>
              <a:rPr lang="ar-EG" sz="8000" b="1" dirty="0" err="1">
                <a:solidFill>
                  <a:srgbClr val="00582A"/>
                </a:solidFill>
              </a:rPr>
              <a:t>باشكرك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  <a:r>
              <a:rPr lang="ar-EG" sz="8000" b="1" dirty="0" err="1">
                <a:solidFill>
                  <a:srgbClr val="00582A"/>
                </a:solidFill>
              </a:rPr>
              <a:t>باشكرك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 </a:t>
            </a:r>
            <a:r>
              <a:rPr lang="ar-EG" sz="8000" b="1" dirty="0" err="1">
                <a:solidFill>
                  <a:srgbClr val="00582A"/>
                </a:solidFill>
              </a:rPr>
              <a:t>عالإحتياج</a:t>
            </a:r>
            <a:r>
              <a:rPr lang="ar-EG" sz="8000" b="1" dirty="0">
                <a:solidFill>
                  <a:srgbClr val="00582A"/>
                </a:solidFill>
              </a:rPr>
              <a:t> اللي خلانا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نشعر بحاجتنا لبعضنا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وقيمة كل واحد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10111"/>
            <a:ext cx="9982199" cy="11172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3-</a:t>
            </a:r>
          </a:p>
          <a:p>
            <a:pPr algn="ctr" rtl="1"/>
            <a:r>
              <a:rPr lang="ar-EG" sz="7200" b="1" dirty="0"/>
              <a:t> الحب </a:t>
            </a:r>
            <a:r>
              <a:rPr lang="ar-EG" sz="7200" b="1" dirty="0" err="1"/>
              <a:t>بيستر</a:t>
            </a:r>
            <a:r>
              <a:rPr lang="ar-EG" sz="7200" b="1" dirty="0"/>
              <a:t> </a:t>
            </a:r>
            <a:r>
              <a:rPr lang="ar-EG" sz="7200" b="1" dirty="0" err="1"/>
              <a:t>ضعفاتنا</a:t>
            </a:r>
            <a:endParaRPr lang="ar-EG" sz="7200" b="1" dirty="0"/>
          </a:p>
          <a:p>
            <a:pPr algn="ctr"/>
            <a:r>
              <a:rPr lang="ar-EG" sz="7200" b="1" dirty="0"/>
              <a:t>ونشوف كمال المسيح </a:t>
            </a:r>
          </a:p>
          <a:p>
            <a:pPr algn="ctr"/>
            <a:r>
              <a:rPr lang="ar-EG" sz="7200" b="1" dirty="0"/>
              <a:t>ورضاك يشبعنا ويرفعنا </a:t>
            </a:r>
          </a:p>
          <a:p>
            <a:pPr algn="ctr"/>
            <a:r>
              <a:rPr lang="ar-EG" sz="7200" b="1" dirty="0"/>
              <a:t>نشعر بحلاوة التسبيح</a:t>
            </a:r>
          </a:p>
          <a:p>
            <a:pPr algn="ctr"/>
            <a:br>
              <a:rPr lang="ar-EG" sz="7200" b="1" dirty="0"/>
            </a:br>
            <a:r>
              <a:rPr lang="ar-EG" sz="7200" b="1" dirty="0"/>
              <a:t>  </a:t>
            </a:r>
          </a:p>
          <a:p>
            <a:pPr algn="ctr"/>
            <a:br>
              <a:rPr lang="ar-EG" sz="7200" b="1" dirty="0"/>
            </a:b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81000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القرار: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أنا </a:t>
            </a:r>
            <a:r>
              <a:rPr lang="ar-EG" sz="7200" b="1" dirty="0" err="1">
                <a:solidFill>
                  <a:srgbClr val="00582A"/>
                </a:solidFill>
              </a:rPr>
              <a:t>باشكرك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باشكرك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7200" b="1" dirty="0" err="1">
                <a:solidFill>
                  <a:srgbClr val="00582A"/>
                </a:solidFill>
              </a:rPr>
              <a:t>باشكرك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عالجسد</a:t>
            </a:r>
            <a:r>
              <a:rPr lang="ar-EG" sz="7200" b="1" dirty="0">
                <a:solidFill>
                  <a:srgbClr val="00582A"/>
                </a:solidFill>
              </a:rPr>
              <a:t> الواحد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أنا </a:t>
            </a:r>
            <a:r>
              <a:rPr lang="ar-EG" sz="7200" b="1" dirty="0" err="1">
                <a:solidFill>
                  <a:srgbClr val="00582A"/>
                </a:solidFill>
              </a:rPr>
              <a:t>باشكرك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  <a:r>
              <a:rPr lang="ar-EG" sz="7200" b="1" dirty="0" err="1">
                <a:solidFill>
                  <a:srgbClr val="00582A"/>
                </a:solidFill>
              </a:rPr>
              <a:t>انا</a:t>
            </a:r>
            <a:r>
              <a:rPr lang="ar-EG" sz="7200" b="1" dirty="0">
                <a:solidFill>
                  <a:srgbClr val="00582A"/>
                </a:solidFill>
              </a:rPr>
              <a:t> </a:t>
            </a:r>
            <a:r>
              <a:rPr lang="ar-EG" sz="7200" b="1" dirty="0" err="1">
                <a:solidFill>
                  <a:srgbClr val="00582A"/>
                </a:solidFill>
              </a:rPr>
              <a:t>باشكرك</a:t>
            </a:r>
            <a:r>
              <a:rPr lang="ar-EG" sz="72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على كل </a:t>
            </a:r>
            <a:r>
              <a:rPr lang="ar-EG" sz="7200" b="1" dirty="0" err="1">
                <a:solidFill>
                  <a:srgbClr val="00582A"/>
                </a:solidFill>
              </a:rPr>
              <a:t>إيد</a:t>
            </a:r>
            <a:r>
              <a:rPr lang="ar-EG" sz="7200" b="1" dirty="0">
                <a:solidFill>
                  <a:srgbClr val="00582A"/>
                </a:solidFill>
              </a:rPr>
              <a:t> ممدودة تساعد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144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أنا </a:t>
            </a:r>
            <a:r>
              <a:rPr lang="ar-EG" sz="8000" b="1" dirty="0" err="1">
                <a:solidFill>
                  <a:srgbClr val="00582A"/>
                </a:solidFill>
              </a:rPr>
              <a:t>باشكرك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  <a:r>
              <a:rPr lang="ar-EG" sz="8000" b="1" dirty="0" err="1">
                <a:solidFill>
                  <a:srgbClr val="00582A"/>
                </a:solidFill>
              </a:rPr>
              <a:t>باشكرك</a:t>
            </a:r>
            <a:r>
              <a:rPr lang="ar-EG" sz="8000" b="1" dirty="0">
                <a:solidFill>
                  <a:srgbClr val="00582A"/>
                </a:solidFill>
              </a:rPr>
              <a:t>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 </a:t>
            </a:r>
            <a:r>
              <a:rPr lang="ar-EG" sz="8000" b="1" dirty="0" err="1">
                <a:solidFill>
                  <a:srgbClr val="00582A"/>
                </a:solidFill>
              </a:rPr>
              <a:t>عالإحتياج</a:t>
            </a:r>
            <a:r>
              <a:rPr lang="ar-EG" sz="8000" b="1" dirty="0">
                <a:solidFill>
                  <a:srgbClr val="00582A"/>
                </a:solidFill>
              </a:rPr>
              <a:t> اللي خلانا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نشعر بحاجتنا لبعضنا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وقيمة كل واحد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1837</TotalTime>
  <Words>160</Words>
  <Application>Microsoft Office PowerPoint</Application>
  <PresentationFormat>عرض على الشاشة (4:3)</PresentationFormat>
  <Paragraphs>42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250</cp:revision>
  <dcterms:created xsi:type="dcterms:W3CDTF">2021-12-07T14:30:00Z</dcterms:created>
  <dcterms:modified xsi:type="dcterms:W3CDTF">2024-02-12T11:44:49Z</dcterms:modified>
</cp:coreProperties>
</file>