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400" r:id="rId3"/>
    <p:sldId id="403" r:id="rId4"/>
    <p:sldId id="409" r:id="rId5"/>
    <p:sldId id="405" r:id="rId6"/>
    <p:sldId id="410" r:id="rId7"/>
    <p:sldId id="407" r:id="rId8"/>
    <p:sldId id="411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0"/>
            <p14:sldId id="403"/>
            <p14:sldId id="409"/>
            <p14:sldId id="405"/>
            <p14:sldId id="410"/>
            <p14:sldId id="407"/>
            <p14:sldId id="411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5" d="100"/>
          <a:sy n="65" d="100"/>
        </p:scale>
        <p:origin x="132" y="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6200" y="96936"/>
            <a:ext cx="9144000" cy="295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ترنيمة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أنا محبوب جداً جدًا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345817"/>
            <a:ext cx="9982199" cy="99411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القرار: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أنا محبوب جداً جداً </a:t>
            </a:r>
          </a:p>
          <a:p>
            <a:pPr algn="ctr" rtl="1"/>
            <a:r>
              <a:rPr lang="ar-EG" sz="8000" b="1" dirty="0" err="1">
                <a:solidFill>
                  <a:srgbClr val="00582A"/>
                </a:solidFill>
              </a:rPr>
              <a:t>متـغرق</a:t>
            </a:r>
            <a:r>
              <a:rPr lang="ar-EG" sz="8000" b="1" dirty="0">
                <a:solidFill>
                  <a:srgbClr val="00582A"/>
                </a:solidFill>
              </a:rPr>
              <a:t> حــــب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الله نفسه </a:t>
            </a:r>
            <a:r>
              <a:rPr lang="ar-EG" sz="8000" b="1" dirty="0" err="1">
                <a:solidFill>
                  <a:srgbClr val="00582A"/>
                </a:solidFill>
              </a:rPr>
              <a:t>بيحبني</a:t>
            </a:r>
            <a:r>
              <a:rPr lang="ar-EG" sz="8000" b="1" dirty="0">
                <a:solidFill>
                  <a:srgbClr val="00582A"/>
                </a:solidFill>
              </a:rPr>
              <a:t> </a:t>
            </a:r>
          </a:p>
          <a:p>
            <a:pPr algn="ctr" rtl="1"/>
            <a:r>
              <a:rPr lang="ar-EG" sz="8000" b="1" dirty="0" err="1">
                <a:solidFill>
                  <a:srgbClr val="00582A"/>
                </a:solidFill>
              </a:rPr>
              <a:t>وبيسبي</a:t>
            </a:r>
            <a:r>
              <a:rPr lang="ar-EG" sz="8000" b="1" dirty="0">
                <a:solidFill>
                  <a:srgbClr val="00582A"/>
                </a:solidFill>
              </a:rPr>
              <a:t> القلب</a:t>
            </a:r>
          </a:p>
          <a:p>
            <a:pPr algn="ctr"/>
            <a:br>
              <a:rPr lang="ar-EG" sz="8000" b="1" dirty="0">
                <a:solidFill>
                  <a:srgbClr val="00582A"/>
                </a:solidFill>
              </a:rPr>
            </a:br>
            <a:br>
              <a:rPr lang="ar-EG" sz="8000" b="1" dirty="0">
                <a:solidFill>
                  <a:srgbClr val="00582A"/>
                </a:solidFill>
              </a:rPr>
            </a:br>
            <a:endParaRPr lang="ar-EG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05098"/>
            <a:ext cx="9982199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1-</a:t>
            </a:r>
          </a:p>
          <a:p>
            <a:pPr algn="ctr" rtl="1"/>
            <a:r>
              <a:rPr lang="ar-EG" sz="7200" b="1" dirty="0"/>
              <a:t>قلبه مفتوح </a:t>
            </a:r>
            <a:r>
              <a:rPr lang="ar-EG" sz="7200" b="1" dirty="0" err="1"/>
              <a:t>عشاني</a:t>
            </a:r>
            <a:r>
              <a:rPr lang="ar-EG" sz="7200" b="1" dirty="0"/>
              <a:t> </a:t>
            </a:r>
          </a:p>
          <a:p>
            <a:pPr algn="ctr" rtl="1"/>
            <a:r>
              <a:rPr lang="ar-EG" sz="7200" b="1" dirty="0"/>
              <a:t> والحب </a:t>
            </a:r>
            <a:r>
              <a:rPr lang="ar-EG" sz="7200" b="1" dirty="0" err="1"/>
              <a:t>ده</a:t>
            </a:r>
            <a:r>
              <a:rPr lang="ar-EG" sz="7200" b="1" dirty="0"/>
              <a:t> كان زماني </a:t>
            </a:r>
          </a:p>
          <a:p>
            <a:pPr algn="ctr" rtl="1"/>
            <a:r>
              <a:rPr lang="ar-EG" sz="7200" b="1" dirty="0"/>
              <a:t>والوعد </a:t>
            </a:r>
            <a:r>
              <a:rPr lang="ar-EG" sz="7200" b="1" dirty="0" err="1"/>
              <a:t>ده</a:t>
            </a:r>
            <a:r>
              <a:rPr lang="ar-EG" sz="7200" b="1" dirty="0"/>
              <a:t> فيه ضماني </a:t>
            </a:r>
          </a:p>
          <a:p>
            <a:pPr algn="ctr" rtl="1"/>
            <a:r>
              <a:rPr lang="ar-EG" sz="7200" b="1" dirty="0"/>
              <a:t> فرحان أنا </a:t>
            </a:r>
            <a:r>
              <a:rPr lang="ar-EG" sz="7200" b="1" dirty="0" err="1"/>
              <a:t>بهتف</a:t>
            </a:r>
            <a:r>
              <a:rPr lang="ar-EG" sz="7200" b="1" dirty="0"/>
              <a:t> ليه</a:t>
            </a:r>
          </a:p>
          <a:p>
            <a:pPr algn="ctr"/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345817"/>
            <a:ext cx="9982199" cy="99411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القرار: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أنا محبوب جداً جداً </a:t>
            </a:r>
          </a:p>
          <a:p>
            <a:pPr algn="ctr" rtl="1"/>
            <a:r>
              <a:rPr lang="ar-EG" sz="8000" b="1" dirty="0" err="1">
                <a:solidFill>
                  <a:srgbClr val="00582A"/>
                </a:solidFill>
              </a:rPr>
              <a:t>متـغرق</a:t>
            </a:r>
            <a:r>
              <a:rPr lang="ar-EG" sz="8000" b="1" dirty="0">
                <a:solidFill>
                  <a:srgbClr val="00582A"/>
                </a:solidFill>
              </a:rPr>
              <a:t> حــــب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الله نفسه </a:t>
            </a:r>
            <a:r>
              <a:rPr lang="ar-EG" sz="8000" b="1" dirty="0" err="1">
                <a:solidFill>
                  <a:srgbClr val="00582A"/>
                </a:solidFill>
              </a:rPr>
              <a:t>بيحبني</a:t>
            </a:r>
            <a:r>
              <a:rPr lang="ar-EG" sz="8000" b="1" dirty="0">
                <a:solidFill>
                  <a:srgbClr val="00582A"/>
                </a:solidFill>
              </a:rPr>
              <a:t> </a:t>
            </a:r>
          </a:p>
          <a:p>
            <a:pPr algn="ctr" rtl="1"/>
            <a:r>
              <a:rPr lang="ar-EG" sz="8000" b="1" dirty="0" err="1">
                <a:solidFill>
                  <a:srgbClr val="00582A"/>
                </a:solidFill>
              </a:rPr>
              <a:t>وبيسبي</a:t>
            </a:r>
            <a:r>
              <a:rPr lang="ar-EG" sz="8000" b="1" dirty="0">
                <a:solidFill>
                  <a:srgbClr val="00582A"/>
                </a:solidFill>
              </a:rPr>
              <a:t> القلب</a:t>
            </a:r>
          </a:p>
          <a:p>
            <a:pPr algn="ctr"/>
            <a:br>
              <a:rPr lang="ar-EG" sz="8000" b="1" dirty="0">
                <a:solidFill>
                  <a:srgbClr val="00582A"/>
                </a:solidFill>
              </a:rPr>
            </a:br>
            <a:br>
              <a:rPr lang="ar-EG" sz="8000" b="1" dirty="0">
                <a:solidFill>
                  <a:srgbClr val="00582A"/>
                </a:solidFill>
              </a:rPr>
            </a:br>
            <a:endParaRPr lang="ar-EG" sz="80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142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05098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2-</a:t>
            </a:r>
          </a:p>
          <a:p>
            <a:pPr algn="ctr" rtl="1"/>
            <a:r>
              <a:rPr lang="ar-EG" sz="7200" b="1" dirty="0"/>
              <a:t>كلامه نور لسبيلي </a:t>
            </a:r>
          </a:p>
          <a:p>
            <a:pPr algn="ctr" rtl="1"/>
            <a:r>
              <a:rPr lang="ar-EG" sz="7200" b="1" dirty="0"/>
              <a:t>أحلامه </a:t>
            </a:r>
            <a:r>
              <a:rPr lang="ar-EG" sz="7200" b="1" dirty="0" err="1"/>
              <a:t>هتبقي</a:t>
            </a:r>
            <a:r>
              <a:rPr lang="ar-EG" sz="7200" b="1" dirty="0"/>
              <a:t> مصيري </a:t>
            </a:r>
          </a:p>
          <a:p>
            <a:pPr algn="ctr" rtl="1"/>
            <a:r>
              <a:rPr lang="ar-EG" sz="7200" b="1" dirty="0"/>
              <a:t>وفي بلدي يكون تأثيري </a:t>
            </a:r>
          </a:p>
          <a:p>
            <a:pPr algn="ctr" rtl="1"/>
            <a:r>
              <a:rPr lang="ar-EG" sz="7200" b="1" dirty="0"/>
              <a:t>بالروح راح أشهد ليه </a:t>
            </a:r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345817"/>
            <a:ext cx="9982199" cy="99411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القرار: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أنا محبوب جداً جداً </a:t>
            </a:r>
          </a:p>
          <a:p>
            <a:pPr algn="ctr" rtl="1"/>
            <a:r>
              <a:rPr lang="ar-EG" sz="8000" b="1" dirty="0" err="1">
                <a:solidFill>
                  <a:srgbClr val="00582A"/>
                </a:solidFill>
              </a:rPr>
              <a:t>متـغرق</a:t>
            </a:r>
            <a:r>
              <a:rPr lang="ar-EG" sz="8000" b="1" dirty="0">
                <a:solidFill>
                  <a:srgbClr val="00582A"/>
                </a:solidFill>
              </a:rPr>
              <a:t> حــــب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الله نفسه </a:t>
            </a:r>
            <a:r>
              <a:rPr lang="ar-EG" sz="8000" b="1" dirty="0" err="1">
                <a:solidFill>
                  <a:srgbClr val="00582A"/>
                </a:solidFill>
              </a:rPr>
              <a:t>بيحبني</a:t>
            </a:r>
            <a:r>
              <a:rPr lang="ar-EG" sz="8000" b="1" dirty="0">
                <a:solidFill>
                  <a:srgbClr val="00582A"/>
                </a:solidFill>
              </a:rPr>
              <a:t> </a:t>
            </a:r>
          </a:p>
          <a:p>
            <a:pPr algn="ctr" rtl="1"/>
            <a:r>
              <a:rPr lang="ar-EG" sz="8000" b="1" dirty="0" err="1">
                <a:solidFill>
                  <a:srgbClr val="00582A"/>
                </a:solidFill>
              </a:rPr>
              <a:t>وبيسبي</a:t>
            </a:r>
            <a:r>
              <a:rPr lang="ar-EG" sz="8000" b="1" dirty="0">
                <a:solidFill>
                  <a:srgbClr val="00582A"/>
                </a:solidFill>
              </a:rPr>
              <a:t> القلب</a:t>
            </a:r>
          </a:p>
          <a:p>
            <a:pPr algn="ctr"/>
            <a:br>
              <a:rPr lang="ar-EG" sz="8000" b="1" dirty="0">
                <a:solidFill>
                  <a:srgbClr val="00582A"/>
                </a:solidFill>
              </a:rPr>
            </a:br>
            <a:br>
              <a:rPr lang="ar-EG" sz="8000" b="1" dirty="0">
                <a:solidFill>
                  <a:srgbClr val="00582A"/>
                </a:solidFill>
              </a:rPr>
            </a:br>
            <a:endParaRPr lang="ar-EG" sz="80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11420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28600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3-</a:t>
            </a:r>
          </a:p>
          <a:p>
            <a:pPr algn="ctr" rtl="1"/>
            <a:r>
              <a:rPr lang="ar-EG" sz="7200" b="1" dirty="0"/>
              <a:t>أمجاد </a:t>
            </a:r>
            <a:r>
              <a:rPr lang="ar-EG" sz="7200" b="1" dirty="0" err="1"/>
              <a:t>مستنياني</a:t>
            </a:r>
            <a:r>
              <a:rPr lang="ar-EG" sz="7200" b="1" dirty="0"/>
              <a:t> </a:t>
            </a:r>
          </a:p>
          <a:p>
            <a:pPr algn="ctr" rtl="1"/>
            <a:r>
              <a:rPr lang="ar-EG" sz="7200" b="1" dirty="0"/>
              <a:t> والقوة </a:t>
            </a:r>
            <a:r>
              <a:rPr lang="ar-EG" sz="7200" b="1" dirty="0" err="1"/>
              <a:t>هتملا</a:t>
            </a:r>
            <a:r>
              <a:rPr lang="ar-EG" sz="7200" b="1" dirty="0"/>
              <a:t> كياني </a:t>
            </a:r>
          </a:p>
          <a:p>
            <a:pPr algn="ctr" rtl="1"/>
            <a:r>
              <a:rPr lang="ar-EG" sz="7200" b="1" dirty="0"/>
              <a:t>للرب </a:t>
            </a:r>
            <a:r>
              <a:rPr lang="ar-EG" sz="7200" b="1" dirty="0" err="1"/>
              <a:t>هعيش</a:t>
            </a:r>
            <a:r>
              <a:rPr lang="ar-EG" sz="7200" b="1" dirty="0"/>
              <a:t> أيامي </a:t>
            </a:r>
          </a:p>
          <a:p>
            <a:pPr algn="ctr" rtl="1"/>
            <a:r>
              <a:rPr lang="ar-EG" sz="7200" b="1" dirty="0"/>
              <a:t>ممسوح وبسبح ليه </a:t>
            </a:r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345817"/>
            <a:ext cx="9982199" cy="99411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القرار: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أنا محبوب جداً جداً </a:t>
            </a:r>
          </a:p>
          <a:p>
            <a:pPr algn="ctr" rtl="1"/>
            <a:r>
              <a:rPr lang="ar-EG" sz="8000" b="1" dirty="0" err="1">
                <a:solidFill>
                  <a:srgbClr val="00582A"/>
                </a:solidFill>
              </a:rPr>
              <a:t>متـغرق</a:t>
            </a:r>
            <a:r>
              <a:rPr lang="ar-EG" sz="8000" b="1" dirty="0">
                <a:solidFill>
                  <a:srgbClr val="00582A"/>
                </a:solidFill>
              </a:rPr>
              <a:t> حــــب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الله نفسه </a:t>
            </a:r>
            <a:r>
              <a:rPr lang="ar-EG" sz="8000" b="1" dirty="0" err="1">
                <a:solidFill>
                  <a:srgbClr val="00582A"/>
                </a:solidFill>
              </a:rPr>
              <a:t>بيحبني</a:t>
            </a:r>
            <a:r>
              <a:rPr lang="ar-EG" sz="8000" b="1" dirty="0">
                <a:solidFill>
                  <a:srgbClr val="00582A"/>
                </a:solidFill>
              </a:rPr>
              <a:t> </a:t>
            </a:r>
          </a:p>
          <a:p>
            <a:pPr algn="ctr" rtl="1"/>
            <a:r>
              <a:rPr lang="ar-EG" sz="8000" b="1" dirty="0" err="1">
                <a:solidFill>
                  <a:srgbClr val="00582A"/>
                </a:solidFill>
              </a:rPr>
              <a:t>وبيسبي</a:t>
            </a:r>
            <a:r>
              <a:rPr lang="ar-EG" sz="8000" b="1" dirty="0">
                <a:solidFill>
                  <a:srgbClr val="00582A"/>
                </a:solidFill>
              </a:rPr>
              <a:t> القلب</a:t>
            </a:r>
          </a:p>
          <a:p>
            <a:pPr algn="ctr"/>
            <a:br>
              <a:rPr lang="ar-EG" sz="8000" b="1" dirty="0">
                <a:solidFill>
                  <a:srgbClr val="00582A"/>
                </a:solidFill>
              </a:rPr>
            </a:br>
            <a:br>
              <a:rPr lang="ar-EG" sz="8000" b="1" dirty="0">
                <a:solidFill>
                  <a:srgbClr val="00582A"/>
                </a:solidFill>
              </a:rPr>
            </a:br>
            <a:endParaRPr lang="ar-EG" sz="80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9855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1835</TotalTime>
  <Words>114</Words>
  <Application>Microsoft Office PowerPoint</Application>
  <PresentationFormat>عرض على الشاشة (4:3)</PresentationFormat>
  <Paragraphs>42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250</cp:revision>
  <dcterms:created xsi:type="dcterms:W3CDTF">2021-12-07T14:30:00Z</dcterms:created>
  <dcterms:modified xsi:type="dcterms:W3CDTF">2024-02-12T11:48:45Z</dcterms:modified>
</cp:coreProperties>
</file>