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00" r:id="rId3"/>
    <p:sldId id="403" r:id="rId4"/>
    <p:sldId id="404" r:id="rId5"/>
    <p:sldId id="405" r:id="rId6"/>
    <p:sldId id="406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7FF20E8B-AD12-439D-9E17-619C6F38680D}">
          <p14:sldIdLst>
            <p14:sldId id="275"/>
            <p14:sldId id="277"/>
            <p14:sldId id="274"/>
            <p14:sldId id="307"/>
            <p14:sldId id="303"/>
            <p14:sldId id="306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941" autoAdjust="0"/>
    <p:restoredTop sz="94660"/>
  </p:normalViewPr>
  <p:slideViewPr>
    <p:cSldViewPr>
      <p:cViewPr>
        <p:scale>
          <a:sx n="75" d="100"/>
          <a:sy n="75" d="100"/>
        </p:scale>
        <p:origin x="-918" y="27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" y="969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 smtClean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 err="1" smtClean="0"/>
              <a:t>انا</a:t>
            </a:r>
            <a:r>
              <a:rPr lang="ar-EG" sz="6600" b="1" dirty="0" smtClean="0"/>
              <a:t> مستعد للحرب</a:t>
            </a:r>
            <a:endParaRPr lang="ar-EG" sz="6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28600"/>
            <a:ext cx="9982199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 smtClean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SA" sz="6600" b="1" dirty="0" err="1" smtClean="0">
                <a:solidFill>
                  <a:srgbClr val="00582A"/>
                </a:solidFill>
              </a:rPr>
              <a:t>انا</a:t>
            </a:r>
            <a:r>
              <a:rPr lang="ar-SA" sz="6600" b="1" dirty="0" smtClean="0">
                <a:solidFill>
                  <a:srgbClr val="00582A"/>
                </a:solidFill>
              </a:rPr>
              <a:t> مستعد للحرب لما </a:t>
            </a:r>
            <a:r>
              <a:rPr lang="ar-SA" sz="6600" b="1" dirty="0" err="1" smtClean="0">
                <a:solidFill>
                  <a:srgbClr val="00582A"/>
                </a:solidFill>
              </a:rPr>
              <a:t>تيجي</a:t>
            </a:r>
            <a:r>
              <a:rPr lang="ar-SA" sz="6600" b="1" dirty="0" smtClean="0">
                <a:solidFill>
                  <a:srgbClr val="00582A"/>
                </a:solidFill>
              </a:rPr>
              <a:t> </a:t>
            </a:r>
            <a:endParaRPr lang="ar-EG" sz="6600" b="1" dirty="0" smtClean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 err="1" smtClean="0">
                <a:solidFill>
                  <a:srgbClr val="00582A"/>
                </a:solidFill>
              </a:rPr>
              <a:t>انا</a:t>
            </a:r>
            <a:r>
              <a:rPr lang="ar-SA" sz="6600" b="1" dirty="0" smtClean="0">
                <a:solidFill>
                  <a:srgbClr val="00582A"/>
                </a:solidFill>
              </a:rPr>
              <a:t> </a:t>
            </a:r>
            <a:r>
              <a:rPr lang="ar-SA" sz="6600" b="1" dirty="0" smtClean="0">
                <a:solidFill>
                  <a:srgbClr val="00582A"/>
                </a:solidFill>
              </a:rPr>
              <a:t>مستعد لحد يسوع ما </a:t>
            </a:r>
            <a:r>
              <a:rPr lang="ar-SA" sz="6600" b="1" dirty="0" err="1" smtClean="0">
                <a:solidFill>
                  <a:srgbClr val="00582A"/>
                </a:solidFill>
              </a:rPr>
              <a:t>ييجي</a:t>
            </a:r>
            <a:endParaRPr lang="ar-SA" sz="6600" b="1" dirty="0" smtClean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 smtClean="0">
                <a:solidFill>
                  <a:srgbClr val="00582A"/>
                </a:solidFill>
              </a:rPr>
              <a:t>أنا مستعد </a:t>
            </a:r>
            <a:r>
              <a:rPr lang="ar-SA" sz="6600" b="1" dirty="0" err="1" smtClean="0">
                <a:solidFill>
                  <a:srgbClr val="00582A"/>
                </a:solidFill>
              </a:rPr>
              <a:t>وشايل</a:t>
            </a:r>
            <a:r>
              <a:rPr lang="ar-SA" sz="6600" b="1" dirty="0" smtClean="0">
                <a:solidFill>
                  <a:srgbClr val="00582A"/>
                </a:solidFill>
              </a:rPr>
              <a:t> سلاحي</a:t>
            </a:r>
          </a:p>
          <a:p>
            <a:pPr algn="ctr" rtl="1"/>
            <a:r>
              <a:rPr lang="ar-SA" sz="6600" b="1" dirty="0" smtClean="0">
                <a:solidFill>
                  <a:srgbClr val="00582A"/>
                </a:solidFill>
              </a:rPr>
              <a:t>ونصرة يسوع هي سبب نجاحي</a:t>
            </a:r>
          </a:p>
          <a:p>
            <a:pPr algn="ctr" rtl="1"/>
            <a:r>
              <a:rPr lang="ar-SA" sz="6600" b="1" dirty="0" smtClean="0">
                <a:solidFill>
                  <a:srgbClr val="00582A"/>
                </a:solidFill>
              </a:rPr>
              <a:t>( أنا مستعد ) 3 </a:t>
            </a:r>
          </a:p>
          <a:p>
            <a:pPr algn="ctr"/>
            <a:r>
              <a:rPr lang="ar-SA" sz="6600" b="1" dirty="0" smtClean="0">
                <a:solidFill>
                  <a:srgbClr val="00582A"/>
                </a:solidFill>
              </a:rPr>
              <a:t/>
            </a:r>
            <a:br>
              <a:rPr lang="ar-SA" sz="6600" b="1" dirty="0" smtClean="0">
                <a:solidFill>
                  <a:srgbClr val="00582A"/>
                </a:solidFill>
              </a:rPr>
            </a:br>
            <a:r>
              <a:rPr lang="ar-EG" sz="6600" b="1" dirty="0" smtClean="0">
                <a:solidFill>
                  <a:srgbClr val="00582A"/>
                </a:solidFill>
              </a:rPr>
              <a:t/>
            </a:r>
            <a:br>
              <a:rPr lang="ar-EG" sz="6600" b="1" dirty="0" smtClean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8873"/>
            <a:ext cx="9982199" cy="1277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 smtClean="0"/>
              <a:t>1-</a:t>
            </a:r>
            <a:endParaRPr lang="ar-EG" sz="7200" b="1" dirty="0" smtClean="0"/>
          </a:p>
          <a:p>
            <a:pPr algn="ctr" rtl="1">
              <a:spcBef>
                <a:spcPts val="2400"/>
              </a:spcBef>
            </a:pPr>
            <a:r>
              <a:rPr lang="ar-SA" sz="6000" b="1" dirty="0" smtClean="0"/>
              <a:t>خوذة </a:t>
            </a:r>
            <a:r>
              <a:rPr lang="ar-SA" sz="6000" b="1" dirty="0" smtClean="0"/>
              <a:t>الخلاص على راسي </a:t>
            </a:r>
            <a:r>
              <a:rPr lang="ar-SA" sz="6000" b="1" dirty="0" err="1" smtClean="0"/>
              <a:t>بتحميني</a:t>
            </a:r>
            <a:endParaRPr lang="ar-SA" sz="6000" b="1" dirty="0" smtClean="0"/>
          </a:p>
          <a:p>
            <a:pPr algn="ctr" rtl="1">
              <a:spcBef>
                <a:spcPts val="2400"/>
              </a:spcBef>
            </a:pPr>
            <a:r>
              <a:rPr lang="ar-SA" sz="6600" b="1" dirty="0" smtClean="0"/>
              <a:t>وسيف الروح كلمة الله </a:t>
            </a:r>
            <a:r>
              <a:rPr lang="ar-SA" sz="6600" b="1" dirty="0" err="1" smtClean="0"/>
              <a:t>بتقويني</a:t>
            </a:r>
            <a:endParaRPr lang="ar-SA" sz="6600" b="1" dirty="0" smtClean="0"/>
          </a:p>
          <a:p>
            <a:pPr algn="ctr" rtl="1">
              <a:spcBef>
                <a:spcPts val="2400"/>
              </a:spcBef>
            </a:pPr>
            <a:r>
              <a:rPr lang="ar-SA" sz="6600" b="1" dirty="0" smtClean="0"/>
              <a:t>ترس الإيمان بصد بيه السهام</a:t>
            </a:r>
          </a:p>
          <a:p>
            <a:pPr algn="ctr" rtl="1">
              <a:spcBef>
                <a:spcPts val="2400"/>
              </a:spcBef>
            </a:pPr>
            <a:r>
              <a:rPr lang="ar-SA" sz="6600" b="1" dirty="0" smtClean="0"/>
              <a:t>الله </a:t>
            </a:r>
            <a:r>
              <a:rPr lang="ar-SA" sz="6600" b="1" dirty="0" err="1" smtClean="0"/>
              <a:t>معايا</a:t>
            </a:r>
            <a:r>
              <a:rPr lang="ar-SA" sz="6600" b="1" dirty="0" smtClean="0"/>
              <a:t> </a:t>
            </a:r>
            <a:r>
              <a:rPr lang="ar-SA" sz="6600" b="1" dirty="0" err="1" smtClean="0"/>
              <a:t>مافيش</a:t>
            </a:r>
            <a:r>
              <a:rPr lang="ar-SA" sz="6600" b="1" dirty="0" smtClean="0"/>
              <a:t> كلام</a:t>
            </a:r>
          </a:p>
          <a:p>
            <a:pPr algn="ctr" rtl="1">
              <a:lnSpc>
                <a:spcPct val="150000"/>
              </a:lnSpc>
            </a:pPr>
            <a:r>
              <a:rPr lang="ar-SA" sz="7200" b="1" dirty="0" smtClean="0"/>
              <a:t> </a:t>
            </a:r>
          </a:p>
          <a:p>
            <a:pPr algn="ctr">
              <a:lnSpc>
                <a:spcPct val="150000"/>
              </a:lnSpc>
            </a:pPr>
            <a:r>
              <a:rPr lang="ar-SA" sz="7200" b="1" dirty="0" smtClean="0"/>
              <a:t/>
            </a:r>
            <a:br>
              <a:rPr lang="ar-SA" sz="7200" b="1" dirty="0" smtClean="0"/>
            </a:br>
            <a:r>
              <a:rPr lang="ar-EG" sz="7200" b="1" dirty="0" smtClean="0"/>
              <a:t/>
            </a:r>
            <a:br>
              <a:rPr lang="ar-EG" sz="7200" b="1" dirty="0" smtClean="0"/>
            </a:br>
            <a:endParaRPr lang="ar-EG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28600"/>
            <a:ext cx="9982199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 smtClean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SA" sz="6600" b="1" dirty="0" err="1" smtClean="0">
                <a:solidFill>
                  <a:srgbClr val="00582A"/>
                </a:solidFill>
              </a:rPr>
              <a:t>انا</a:t>
            </a:r>
            <a:r>
              <a:rPr lang="ar-SA" sz="6600" b="1" dirty="0" smtClean="0">
                <a:solidFill>
                  <a:srgbClr val="00582A"/>
                </a:solidFill>
              </a:rPr>
              <a:t> مستعد للحرب لما </a:t>
            </a:r>
            <a:r>
              <a:rPr lang="ar-SA" sz="6600" b="1" dirty="0" err="1" smtClean="0">
                <a:solidFill>
                  <a:srgbClr val="00582A"/>
                </a:solidFill>
              </a:rPr>
              <a:t>تيجي</a:t>
            </a:r>
            <a:r>
              <a:rPr lang="ar-SA" sz="6600" b="1" dirty="0" smtClean="0">
                <a:solidFill>
                  <a:srgbClr val="00582A"/>
                </a:solidFill>
              </a:rPr>
              <a:t> </a:t>
            </a:r>
            <a:endParaRPr lang="ar-EG" sz="6600" b="1" dirty="0" smtClean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 err="1" smtClean="0">
                <a:solidFill>
                  <a:srgbClr val="00582A"/>
                </a:solidFill>
              </a:rPr>
              <a:t>انا</a:t>
            </a:r>
            <a:r>
              <a:rPr lang="ar-SA" sz="6600" b="1" dirty="0" smtClean="0">
                <a:solidFill>
                  <a:srgbClr val="00582A"/>
                </a:solidFill>
              </a:rPr>
              <a:t> </a:t>
            </a:r>
            <a:r>
              <a:rPr lang="ar-SA" sz="6600" b="1" dirty="0" smtClean="0">
                <a:solidFill>
                  <a:srgbClr val="00582A"/>
                </a:solidFill>
              </a:rPr>
              <a:t>مستعد لحد يسوع ما </a:t>
            </a:r>
            <a:r>
              <a:rPr lang="ar-SA" sz="6600" b="1" dirty="0" err="1" smtClean="0">
                <a:solidFill>
                  <a:srgbClr val="00582A"/>
                </a:solidFill>
              </a:rPr>
              <a:t>ييجي</a:t>
            </a:r>
            <a:endParaRPr lang="ar-SA" sz="6600" b="1" dirty="0" smtClean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 smtClean="0">
                <a:solidFill>
                  <a:srgbClr val="00582A"/>
                </a:solidFill>
              </a:rPr>
              <a:t>أنا مستعد </a:t>
            </a:r>
            <a:r>
              <a:rPr lang="ar-SA" sz="6600" b="1" dirty="0" err="1" smtClean="0">
                <a:solidFill>
                  <a:srgbClr val="00582A"/>
                </a:solidFill>
              </a:rPr>
              <a:t>وشايل</a:t>
            </a:r>
            <a:r>
              <a:rPr lang="ar-SA" sz="6600" b="1" dirty="0" smtClean="0">
                <a:solidFill>
                  <a:srgbClr val="00582A"/>
                </a:solidFill>
              </a:rPr>
              <a:t> سلاحي</a:t>
            </a:r>
          </a:p>
          <a:p>
            <a:pPr algn="ctr" rtl="1"/>
            <a:r>
              <a:rPr lang="ar-SA" sz="6600" b="1" dirty="0" smtClean="0">
                <a:solidFill>
                  <a:srgbClr val="00582A"/>
                </a:solidFill>
              </a:rPr>
              <a:t>ونصرة يسوع هي سبب نجاحي</a:t>
            </a:r>
          </a:p>
          <a:p>
            <a:pPr algn="ctr" rtl="1"/>
            <a:r>
              <a:rPr lang="ar-SA" sz="6600" b="1" dirty="0" smtClean="0">
                <a:solidFill>
                  <a:srgbClr val="00582A"/>
                </a:solidFill>
              </a:rPr>
              <a:t>( أنا مستعد ) 3 </a:t>
            </a:r>
          </a:p>
          <a:p>
            <a:pPr algn="ctr"/>
            <a:r>
              <a:rPr lang="ar-SA" sz="6600" b="1" dirty="0" smtClean="0">
                <a:solidFill>
                  <a:srgbClr val="00582A"/>
                </a:solidFill>
              </a:rPr>
              <a:t/>
            </a:r>
            <a:br>
              <a:rPr lang="ar-SA" sz="6600" b="1" dirty="0" smtClean="0">
                <a:solidFill>
                  <a:srgbClr val="00582A"/>
                </a:solidFill>
              </a:rPr>
            </a:br>
            <a:r>
              <a:rPr lang="ar-EG" sz="6600" b="1" dirty="0" smtClean="0">
                <a:solidFill>
                  <a:srgbClr val="00582A"/>
                </a:solidFill>
              </a:rPr>
              <a:t/>
            </a:r>
            <a:br>
              <a:rPr lang="ar-EG" sz="6600" b="1" dirty="0" smtClean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40638"/>
            <a:ext cx="9982199" cy="1520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smtClean="0"/>
              <a:t>2-</a:t>
            </a:r>
            <a:endParaRPr lang="ar-EG" sz="8800" b="1" dirty="0" smtClean="0"/>
          </a:p>
          <a:p>
            <a:pPr algn="ctr" rtl="1"/>
            <a:r>
              <a:rPr lang="ar-SA" sz="7200" b="1" dirty="0" smtClean="0"/>
              <a:t>منطقة الحق حوالي تشددني</a:t>
            </a:r>
          </a:p>
          <a:p>
            <a:pPr algn="ctr" rtl="1"/>
            <a:r>
              <a:rPr lang="ar-SA" sz="7200" b="1" dirty="0" smtClean="0"/>
              <a:t> </a:t>
            </a:r>
            <a:r>
              <a:rPr lang="ar-SA" sz="7200" b="1" dirty="0" smtClean="0"/>
              <a:t>ودرع </a:t>
            </a:r>
            <a:r>
              <a:rPr lang="ar-SA" sz="7200" b="1" dirty="0" smtClean="0"/>
              <a:t>البر من الشر </a:t>
            </a:r>
            <a:r>
              <a:rPr lang="ar-SA" sz="7200" b="1" dirty="0" err="1" smtClean="0"/>
              <a:t>بيحفظني</a:t>
            </a:r>
            <a:endParaRPr lang="ar-SA" sz="7200" b="1" dirty="0" smtClean="0"/>
          </a:p>
          <a:p>
            <a:pPr algn="ctr" rtl="1"/>
            <a:r>
              <a:rPr lang="ar-SA" sz="7200" b="1" dirty="0" smtClean="0"/>
              <a:t>رجلي </a:t>
            </a:r>
            <a:r>
              <a:rPr lang="ar-SA" sz="7200" b="1" dirty="0" err="1" smtClean="0"/>
              <a:t>بتمشي</a:t>
            </a:r>
            <a:r>
              <a:rPr lang="ar-SA" sz="7200" b="1" dirty="0" smtClean="0"/>
              <a:t> بإنجيل </a:t>
            </a:r>
            <a:r>
              <a:rPr lang="ar-SA" sz="7200" b="1" dirty="0" smtClean="0"/>
              <a:t>السلام</a:t>
            </a:r>
            <a:r>
              <a:rPr lang="ar-SA" sz="7200" b="1" dirty="0" smtClean="0"/>
              <a:t> </a:t>
            </a:r>
          </a:p>
          <a:p>
            <a:pPr algn="ctr" rtl="1"/>
            <a:r>
              <a:rPr lang="ar-SA" sz="7200" b="1" dirty="0" smtClean="0"/>
              <a:t>صاحي </a:t>
            </a:r>
            <a:r>
              <a:rPr lang="ar-SA" sz="7200" b="1" dirty="0" err="1" smtClean="0"/>
              <a:t>وباصلي</a:t>
            </a:r>
            <a:r>
              <a:rPr lang="ar-SA" sz="7200" b="1" dirty="0" smtClean="0"/>
              <a:t> فكل الأيام</a:t>
            </a:r>
          </a:p>
          <a:p>
            <a:pPr algn="ctr" rtl="1">
              <a:spcBef>
                <a:spcPts val="2400"/>
              </a:spcBef>
            </a:pPr>
            <a:endParaRPr lang="ar-SA" sz="8000" b="1" dirty="0" smtClean="0"/>
          </a:p>
          <a:p>
            <a:pPr algn="ctr" rtl="1">
              <a:lnSpc>
                <a:spcPct val="150000"/>
              </a:lnSpc>
            </a:pPr>
            <a:r>
              <a:rPr lang="ar-SA" sz="8800" b="1" dirty="0" smtClean="0"/>
              <a:t> </a:t>
            </a:r>
          </a:p>
          <a:p>
            <a:pPr algn="ctr">
              <a:lnSpc>
                <a:spcPct val="150000"/>
              </a:lnSpc>
            </a:pPr>
            <a:r>
              <a:rPr lang="ar-SA" sz="8800" b="1" dirty="0" smtClean="0"/>
              <a:t/>
            </a:r>
            <a:br>
              <a:rPr lang="ar-SA" sz="8800" b="1" dirty="0" smtClean="0"/>
            </a:br>
            <a:r>
              <a:rPr lang="ar-EG" sz="8800" b="1" dirty="0" smtClean="0"/>
              <a:t/>
            </a:r>
            <a:br>
              <a:rPr lang="ar-EG" sz="8800" b="1" dirty="0" smtClean="0"/>
            </a:br>
            <a:endParaRPr lang="ar-EG" sz="8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28600"/>
            <a:ext cx="9982199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 smtClean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SA" sz="6600" b="1" dirty="0" err="1" smtClean="0">
                <a:solidFill>
                  <a:srgbClr val="00582A"/>
                </a:solidFill>
              </a:rPr>
              <a:t>انا</a:t>
            </a:r>
            <a:r>
              <a:rPr lang="ar-SA" sz="6600" b="1" dirty="0" smtClean="0">
                <a:solidFill>
                  <a:srgbClr val="00582A"/>
                </a:solidFill>
              </a:rPr>
              <a:t> مستعد للحرب لما </a:t>
            </a:r>
            <a:r>
              <a:rPr lang="ar-SA" sz="6600" b="1" dirty="0" err="1" smtClean="0">
                <a:solidFill>
                  <a:srgbClr val="00582A"/>
                </a:solidFill>
              </a:rPr>
              <a:t>تيجي</a:t>
            </a:r>
            <a:r>
              <a:rPr lang="ar-SA" sz="6600" b="1" dirty="0" smtClean="0">
                <a:solidFill>
                  <a:srgbClr val="00582A"/>
                </a:solidFill>
              </a:rPr>
              <a:t> </a:t>
            </a:r>
            <a:endParaRPr lang="ar-EG" sz="6600" b="1" dirty="0" smtClean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 err="1" smtClean="0">
                <a:solidFill>
                  <a:srgbClr val="00582A"/>
                </a:solidFill>
              </a:rPr>
              <a:t>انا</a:t>
            </a:r>
            <a:r>
              <a:rPr lang="ar-SA" sz="6600" b="1" dirty="0" smtClean="0">
                <a:solidFill>
                  <a:srgbClr val="00582A"/>
                </a:solidFill>
              </a:rPr>
              <a:t> </a:t>
            </a:r>
            <a:r>
              <a:rPr lang="ar-SA" sz="6600" b="1" dirty="0" smtClean="0">
                <a:solidFill>
                  <a:srgbClr val="00582A"/>
                </a:solidFill>
              </a:rPr>
              <a:t>مستعد لحد يسوع ما </a:t>
            </a:r>
            <a:r>
              <a:rPr lang="ar-SA" sz="6600" b="1" dirty="0" err="1" smtClean="0">
                <a:solidFill>
                  <a:srgbClr val="00582A"/>
                </a:solidFill>
              </a:rPr>
              <a:t>ييجي</a:t>
            </a:r>
            <a:endParaRPr lang="ar-SA" sz="6600" b="1" dirty="0" smtClean="0">
              <a:solidFill>
                <a:srgbClr val="00582A"/>
              </a:solidFill>
            </a:endParaRPr>
          </a:p>
          <a:p>
            <a:pPr algn="ctr" rtl="1"/>
            <a:r>
              <a:rPr lang="ar-SA" sz="6600" b="1" dirty="0" smtClean="0">
                <a:solidFill>
                  <a:srgbClr val="00582A"/>
                </a:solidFill>
              </a:rPr>
              <a:t>أنا مستعد </a:t>
            </a:r>
            <a:r>
              <a:rPr lang="ar-SA" sz="6600" b="1" dirty="0" err="1" smtClean="0">
                <a:solidFill>
                  <a:srgbClr val="00582A"/>
                </a:solidFill>
              </a:rPr>
              <a:t>وشايل</a:t>
            </a:r>
            <a:r>
              <a:rPr lang="ar-SA" sz="6600" b="1" dirty="0" smtClean="0">
                <a:solidFill>
                  <a:srgbClr val="00582A"/>
                </a:solidFill>
              </a:rPr>
              <a:t> سلاحي</a:t>
            </a:r>
          </a:p>
          <a:p>
            <a:pPr algn="ctr" rtl="1"/>
            <a:r>
              <a:rPr lang="ar-SA" sz="6600" b="1" dirty="0" smtClean="0">
                <a:solidFill>
                  <a:srgbClr val="00582A"/>
                </a:solidFill>
              </a:rPr>
              <a:t>ونصرة يسوع هي سبب نجاحي</a:t>
            </a:r>
          </a:p>
          <a:p>
            <a:pPr algn="ctr" rtl="1"/>
            <a:r>
              <a:rPr lang="ar-SA" sz="6600" b="1" dirty="0" smtClean="0">
                <a:solidFill>
                  <a:srgbClr val="00582A"/>
                </a:solidFill>
              </a:rPr>
              <a:t>( أنا مستعد ) 3 </a:t>
            </a:r>
          </a:p>
          <a:p>
            <a:pPr algn="ctr"/>
            <a:r>
              <a:rPr lang="ar-SA" sz="6600" b="1" dirty="0" smtClean="0">
                <a:solidFill>
                  <a:srgbClr val="00582A"/>
                </a:solidFill>
              </a:rPr>
              <a:t/>
            </a:r>
            <a:br>
              <a:rPr lang="ar-SA" sz="6600" b="1" dirty="0" smtClean="0">
                <a:solidFill>
                  <a:srgbClr val="00582A"/>
                </a:solidFill>
              </a:rPr>
            </a:br>
            <a:r>
              <a:rPr lang="ar-EG" sz="6600" b="1" dirty="0" smtClean="0">
                <a:solidFill>
                  <a:srgbClr val="00582A"/>
                </a:solidFill>
              </a:rPr>
              <a:t/>
            </a:r>
            <a:br>
              <a:rPr lang="ar-EG" sz="6600" b="1" dirty="0" smtClean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 smtClean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806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1835</TotalTime>
  <Words>50</Words>
  <Application>Microsoft Office PowerPoint</Application>
  <PresentationFormat>عرض على الشاشة (3:4)‏</PresentationFormat>
  <Paragraphs>38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249</cp:revision>
  <dcterms:created xsi:type="dcterms:W3CDTF">2021-12-07T14:30:00Z</dcterms:created>
  <dcterms:modified xsi:type="dcterms:W3CDTF">2022-06-05T09:38:00Z</dcterms:modified>
</cp:coreProperties>
</file>