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3" r:id="rId3"/>
    <p:sldId id="400" r:id="rId4"/>
    <p:sldId id="404" r:id="rId5"/>
    <p:sldId id="405" r:id="rId6"/>
    <p:sldId id="406" r:id="rId7"/>
    <p:sldId id="4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4"/>
            <p14:sldId id="405"/>
            <p14:sldId id="406"/>
            <p14:sldId id="4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4" d="100"/>
          <a:sy n="54" d="100"/>
        </p:scale>
        <p:origin x="44" y="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أنا مش </a:t>
            </a:r>
            <a:r>
              <a:rPr lang="ar-EG" sz="6600" b="1" dirty="0" err="1"/>
              <a:t>هاسلم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430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</a:p>
          <a:p>
            <a:pPr algn="ctr" rtl="1"/>
            <a:r>
              <a:rPr lang="ar-EG" sz="6600" b="1" dirty="0"/>
              <a:t>(أنا مش </a:t>
            </a:r>
            <a:r>
              <a:rPr lang="ar-EG" sz="6600" b="1" dirty="0" err="1"/>
              <a:t>هسلم</a:t>
            </a:r>
            <a:r>
              <a:rPr lang="ar-EG" sz="6600" b="1" dirty="0"/>
              <a:t> للضعف </a:t>
            </a:r>
            <a:r>
              <a:rPr lang="ar-EG" sz="6600" b="1" dirty="0" err="1"/>
              <a:t>تاني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/>
              <a:t>ولا حتى يوم </a:t>
            </a:r>
            <a:r>
              <a:rPr lang="ar-EG" sz="6600" b="1" dirty="0" err="1"/>
              <a:t>هانسي</a:t>
            </a:r>
            <a:r>
              <a:rPr lang="ar-EG" sz="6600" b="1" dirty="0"/>
              <a:t> مكاني)2</a:t>
            </a:r>
            <a:br>
              <a:rPr lang="ar-EG" sz="6600" b="1" dirty="0"/>
            </a:br>
            <a:r>
              <a:rPr lang="ar-EG" sz="6600" b="1" dirty="0"/>
              <a:t>(هجري عليك وادخل في حضنك واحتمي فيك وأركع وأقولك)2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21572"/>
            <a:ext cx="9982199" cy="648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(خليني ليك </a:t>
            </a:r>
            <a:r>
              <a:rPr lang="ar-EG" sz="7200" b="1" dirty="0" err="1"/>
              <a:t>هاعيش</a:t>
            </a:r>
            <a:r>
              <a:rPr lang="ar-EG" sz="7200" b="1" dirty="0"/>
              <a:t> حياتي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أعلن أمانتك هامشي </a:t>
            </a:r>
            <a:r>
              <a:rPr lang="ar-EG" sz="7200" b="1" dirty="0" err="1"/>
              <a:t>وراك</a:t>
            </a:r>
            <a:r>
              <a:rPr lang="ar-EG" sz="72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7000" b="1" dirty="0"/>
              <a:t>وخطوة خطوة حسب إرادتك)2</a:t>
            </a:r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03017"/>
            <a:ext cx="9982199" cy="994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هرجع</a:t>
            </a:r>
            <a:r>
              <a:rPr lang="ar-EG" sz="8000" b="1" dirty="0">
                <a:solidFill>
                  <a:srgbClr val="00582A"/>
                </a:solidFill>
              </a:rPr>
              <a:t> انسي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هرجع</a:t>
            </a:r>
            <a:r>
              <a:rPr lang="ar-EG" sz="8000" b="1" dirty="0">
                <a:solidFill>
                  <a:srgbClr val="00582A"/>
                </a:solidFill>
              </a:rPr>
              <a:t> اندم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(مش </a:t>
            </a:r>
            <a:r>
              <a:rPr lang="ar-EG" sz="8000" b="1" dirty="0" err="1">
                <a:solidFill>
                  <a:srgbClr val="00582A"/>
                </a:solidFill>
              </a:rPr>
              <a:t>هرجع</a:t>
            </a:r>
            <a:r>
              <a:rPr lang="ar-EG" sz="8000" b="1" dirty="0">
                <a:solidFill>
                  <a:srgbClr val="00582A"/>
                </a:solidFill>
              </a:rPr>
              <a:t> اشتهي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ظلام البعد عنك)2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43091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 </a:t>
            </a:r>
          </a:p>
          <a:p>
            <a:pPr algn="ctr" rtl="1"/>
            <a:r>
              <a:rPr lang="ar-EG" sz="6600" b="1" dirty="0"/>
              <a:t> (أنا </a:t>
            </a:r>
            <a:r>
              <a:rPr lang="ar-EG" sz="6600" b="1" dirty="0" err="1"/>
              <a:t>عايز</a:t>
            </a:r>
            <a:r>
              <a:rPr lang="ar-EG" sz="6600" b="1" dirty="0"/>
              <a:t> أعيش </a:t>
            </a:r>
            <a:r>
              <a:rPr lang="ar-EG" sz="6600" b="1" dirty="0" err="1"/>
              <a:t>دايماً</a:t>
            </a:r>
            <a:r>
              <a:rPr lang="ar-EG" sz="6600" b="1" dirty="0"/>
              <a:t> في ظلك </a:t>
            </a:r>
          </a:p>
          <a:p>
            <a:pPr algn="ctr" rtl="1"/>
            <a:r>
              <a:rPr lang="ar-EG" sz="6600" b="1" dirty="0"/>
              <a:t>وأبقي في </a:t>
            </a:r>
            <a:r>
              <a:rPr lang="ar-EG" sz="6600" b="1" dirty="0" err="1"/>
              <a:t>إيدك</a:t>
            </a:r>
            <a:r>
              <a:rPr lang="ar-EG" sz="6600" b="1" dirty="0"/>
              <a:t> </a:t>
            </a:r>
            <a:r>
              <a:rPr lang="ar-EG" sz="6600" b="1" dirty="0" err="1"/>
              <a:t>إبنك</a:t>
            </a:r>
            <a:r>
              <a:rPr lang="ar-EG" sz="6600" b="1" dirty="0"/>
              <a:t> وطفلك)2</a:t>
            </a:r>
            <a:br>
              <a:rPr lang="ar-EG" sz="6600" b="1" dirty="0"/>
            </a:br>
            <a:r>
              <a:rPr lang="ar-EG" sz="6600" b="1" dirty="0"/>
              <a:t>(ولساني يعلن حبك وفضلك </a:t>
            </a:r>
          </a:p>
          <a:p>
            <a:pPr algn="ctr" rtl="1"/>
            <a:r>
              <a:rPr lang="ar-EG" sz="6600" b="1" dirty="0"/>
              <a:t>حياتي تشهد وارجع </a:t>
            </a:r>
            <a:r>
              <a:rPr lang="ar-EG" sz="6600" b="1" dirty="0" err="1"/>
              <a:t>واقولك</a:t>
            </a:r>
            <a:r>
              <a:rPr lang="ar-EG" sz="6600" b="1" dirty="0"/>
              <a:t>)2</a:t>
            </a:r>
            <a:br>
              <a:rPr lang="ar-EG" sz="6600" b="1" dirty="0"/>
            </a:b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14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(أنا كلي ليك </a:t>
            </a:r>
          </a:p>
          <a:p>
            <a:pPr algn="ctr" rtl="1"/>
            <a:r>
              <a:rPr lang="ar-EG" sz="7200" b="1" dirty="0"/>
              <a:t>مهما ظروفي كانت معاندة</a:t>
            </a:r>
          </a:p>
          <a:p>
            <a:pPr algn="ctr" rtl="1"/>
            <a:r>
              <a:rPr lang="ar-EG" sz="7200" b="1" dirty="0"/>
              <a:t> أنا </a:t>
            </a:r>
            <a:r>
              <a:rPr lang="ar-EG" sz="7200" b="1" dirty="0" err="1"/>
              <a:t>جاي</a:t>
            </a:r>
            <a:r>
              <a:rPr lang="ar-EG" sz="7200" b="1" dirty="0"/>
              <a:t> ليك </a:t>
            </a:r>
          </a:p>
          <a:p>
            <a:pPr algn="ctr" rtl="1"/>
            <a:r>
              <a:rPr lang="ar-EG" sz="7200" b="1" dirty="0"/>
              <a:t>لأن </a:t>
            </a:r>
            <a:r>
              <a:rPr lang="ar-EG" sz="7200" b="1" dirty="0" err="1"/>
              <a:t>إيدك</a:t>
            </a:r>
            <a:r>
              <a:rPr lang="ar-EG" sz="7200" b="1" dirty="0"/>
              <a:t> لي ساندة)2</a:t>
            </a:r>
            <a:br>
              <a:rPr lang="ar-EG" sz="7200" b="1" dirty="0"/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03017"/>
            <a:ext cx="9982199" cy="994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هرجع</a:t>
            </a:r>
            <a:r>
              <a:rPr lang="ar-EG" sz="8000" b="1" dirty="0">
                <a:solidFill>
                  <a:srgbClr val="00582A"/>
                </a:solidFill>
              </a:rPr>
              <a:t> انسي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هرجع</a:t>
            </a:r>
            <a:r>
              <a:rPr lang="ar-EG" sz="8000" b="1" dirty="0">
                <a:solidFill>
                  <a:srgbClr val="00582A"/>
                </a:solidFill>
              </a:rPr>
              <a:t> اندم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(مش </a:t>
            </a:r>
            <a:r>
              <a:rPr lang="ar-EG" sz="8000" b="1" dirty="0" err="1">
                <a:solidFill>
                  <a:srgbClr val="00582A"/>
                </a:solidFill>
              </a:rPr>
              <a:t>هرجع</a:t>
            </a:r>
            <a:r>
              <a:rPr lang="ar-EG" sz="8000" b="1" dirty="0">
                <a:solidFill>
                  <a:srgbClr val="00582A"/>
                </a:solidFill>
              </a:rPr>
              <a:t> اشتهي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ظلام البعد عنك)2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1836</TotalTime>
  <Words>135</Words>
  <Application>Microsoft Office PowerPoint</Application>
  <PresentationFormat>عرض على الشاشة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251</cp:revision>
  <dcterms:created xsi:type="dcterms:W3CDTF">2021-12-07T14:30:00Z</dcterms:created>
  <dcterms:modified xsi:type="dcterms:W3CDTF">2024-02-12T12:40:53Z</dcterms:modified>
</cp:coreProperties>
</file>