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03" r:id="rId3"/>
    <p:sldId id="400" r:id="rId4"/>
    <p:sldId id="401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0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4" d="100"/>
          <a:sy n="54" d="100"/>
        </p:scale>
        <p:origin x="40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أنا مشتاق لنظرة عينيك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954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أنا مشتاق لنظرة عينيك</a:t>
            </a:r>
            <a:br>
              <a:rPr lang="ar-EG" sz="8000" b="1" dirty="0"/>
            </a:br>
            <a:br>
              <a:rPr lang="ar-EG" sz="8000" b="1" dirty="0"/>
            </a:br>
            <a:r>
              <a:rPr lang="ar-EG" sz="8000" b="1" dirty="0"/>
              <a:t>أنا محتاج للمسة </a:t>
            </a:r>
            <a:r>
              <a:rPr lang="ar-EG" sz="8000" b="1" dirty="0" err="1"/>
              <a:t>إيديك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163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وأنت </a:t>
            </a:r>
            <a:r>
              <a:rPr lang="ar-EG" sz="7200" b="1" dirty="0" err="1"/>
              <a:t>هاتيجي</a:t>
            </a:r>
            <a:r>
              <a:rPr lang="ar-EG" sz="7200" b="1" dirty="0"/>
              <a:t> وتفرحني</a:t>
            </a:r>
            <a:br>
              <a:rPr lang="ar-EG" sz="7200" b="1" dirty="0"/>
            </a:br>
            <a:r>
              <a:rPr lang="ar-EG" sz="7200" b="1" dirty="0"/>
              <a:t>بفرحة لقاك</a:t>
            </a:r>
          </a:p>
          <a:p>
            <a:pPr algn="ctr" rtl="1"/>
            <a:endParaRPr lang="ar-EG" sz="7200" b="1" dirty="0"/>
          </a:p>
          <a:p>
            <a:pPr algn="ctr" rtl="1"/>
            <a:r>
              <a:rPr lang="ar-EG" sz="7200" b="1" dirty="0"/>
              <a:t>أنت </a:t>
            </a:r>
            <a:r>
              <a:rPr lang="ar-EG" sz="7200" b="1" dirty="0" err="1"/>
              <a:t>هاتيجي</a:t>
            </a:r>
            <a:r>
              <a:rPr lang="ar-EG" sz="7200" b="1" dirty="0"/>
              <a:t> وتخليني</a:t>
            </a:r>
            <a:br>
              <a:rPr lang="ar-EG" sz="7200" b="1" dirty="0"/>
            </a:br>
            <a:r>
              <a:rPr lang="ar-EG" sz="7200" b="1" dirty="0"/>
              <a:t>كأني </a:t>
            </a:r>
            <a:r>
              <a:rPr lang="ar-EG" sz="7200" b="1" dirty="0" err="1"/>
              <a:t>فى</a:t>
            </a:r>
            <a:r>
              <a:rPr lang="ar-EG" sz="7200" b="1" dirty="0"/>
              <a:t> سماك</a:t>
            </a:r>
            <a:br>
              <a:rPr lang="ar-EG" sz="7200" b="1" dirty="0"/>
            </a:br>
            <a:endParaRPr lang="ar-EG" sz="7200" b="1" dirty="0"/>
          </a:p>
          <a:p>
            <a:pPr algn="ctr" rtl="1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أنت </a:t>
            </a:r>
            <a:r>
              <a:rPr lang="ar-EG" sz="7200" b="1" dirty="0" err="1"/>
              <a:t>هاتيجي</a:t>
            </a:r>
            <a:r>
              <a:rPr lang="ar-EG" sz="7200" b="1" dirty="0"/>
              <a:t> يا يسوع</a:t>
            </a:r>
            <a:br>
              <a:rPr lang="ar-EG" sz="7200" b="1" dirty="0"/>
            </a:br>
            <a:endParaRPr lang="ar-EG" sz="7200" b="1" dirty="0"/>
          </a:p>
          <a:p>
            <a:pPr algn="ctr" rtl="1"/>
            <a:br>
              <a:rPr lang="ar-EG" sz="7200" b="1" dirty="0"/>
            </a:br>
            <a:r>
              <a:rPr lang="ar-EG" sz="7200" b="1" dirty="0"/>
              <a:t>أنا </a:t>
            </a:r>
            <a:r>
              <a:rPr lang="ar-EG" sz="7200" b="1" dirty="0" err="1"/>
              <a:t>هاستناك</a:t>
            </a:r>
            <a:br>
              <a:rPr lang="ar-EG" sz="7200" b="1" dirty="0"/>
            </a:br>
            <a:r>
              <a:rPr lang="ar-EG" sz="7200" b="1" dirty="0" err="1"/>
              <a:t>هاستناك</a:t>
            </a:r>
            <a:r>
              <a:rPr lang="ar-EG" sz="7200" b="1" dirty="0"/>
              <a:t> </a:t>
            </a:r>
            <a:r>
              <a:rPr lang="ar-EG" sz="7200" b="1" dirty="0" err="1"/>
              <a:t>هاستناك</a:t>
            </a:r>
            <a:r>
              <a:rPr lang="ar-EG" sz="7200" b="1" dirty="0"/>
              <a:t> </a:t>
            </a:r>
            <a:r>
              <a:rPr lang="ar-EG" sz="7200" b="1" dirty="0" err="1"/>
              <a:t>هاستناك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1815</TotalTime>
  <Words>44</Words>
  <Application>Microsoft Office PowerPoint</Application>
  <PresentationFormat>عرض على الشاشة (4:3)</PresentationFormat>
  <Paragraphs>9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243</cp:revision>
  <dcterms:created xsi:type="dcterms:W3CDTF">2021-12-07T14:30:00Z</dcterms:created>
  <dcterms:modified xsi:type="dcterms:W3CDTF">2024-02-12T12:55:40Z</dcterms:modified>
</cp:coreProperties>
</file>