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03" r:id="rId3"/>
    <p:sldId id="400" r:id="rId4"/>
    <p:sldId id="404" r:id="rId5"/>
    <p:sldId id="405" r:id="rId6"/>
    <p:sldId id="406" r:id="rId7"/>
    <p:sldId id="407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3"/>
            <p14:sldId id="400"/>
            <p14:sldId id="404"/>
            <p14:sldId id="405"/>
            <p14:sldId id="406"/>
            <p14:sldId id="4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4" d="100"/>
          <a:sy n="54" d="100"/>
        </p:scale>
        <p:origin x="44" y="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69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أنا </a:t>
            </a:r>
            <a:r>
              <a:rPr lang="ar-EG" sz="6600" b="1" dirty="0" err="1"/>
              <a:t>مطمن</a:t>
            </a:r>
            <a:r>
              <a:rPr lang="ar-EG" sz="6600" b="1" dirty="0"/>
              <a:t> أنا مش </a:t>
            </a:r>
            <a:r>
              <a:rPr lang="ar-EG" sz="6600" b="1" dirty="0" err="1"/>
              <a:t>هاخاف</a:t>
            </a:r>
            <a:r>
              <a:rPr lang="ar-EG" sz="6600" b="1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04800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</a:t>
            </a:r>
          </a:p>
          <a:p>
            <a:pPr algn="ctr" rtl="1"/>
            <a:r>
              <a:rPr lang="ar-EG" sz="7200" b="1" dirty="0"/>
              <a:t>أنا </a:t>
            </a:r>
            <a:r>
              <a:rPr lang="ar-EG" sz="7200" b="1" dirty="0" err="1"/>
              <a:t>مطمن</a:t>
            </a:r>
            <a:r>
              <a:rPr lang="ar-EG" sz="7200" b="1" dirty="0"/>
              <a:t> أنا مش </a:t>
            </a:r>
            <a:r>
              <a:rPr lang="ar-EG" sz="7200" b="1" dirty="0" err="1"/>
              <a:t>هاخاف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أنا محمول على الأكتاف</a:t>
            </a:r>
            <a:br>
              <a:rPr lang="ar-EG" sz="7200" b="1" dirty="0"/>
            </a:br>
            <a:r>
              <a:rPr lang="ar-EG" sz="7200" b="1" dirty="0"/>
              <a:t>وإن مرة </a:t>
            </a:r>
            <a:r>
              <a:rPr lang="ar-EG" sz="7200" b="1" dirty="0" err="1"/>
              <a:t>عديت</a:t>
            </a:r>
            <a:r>
              <a:rPr lang="ar-EG" sz="7200" b="1" dirty="0"/>
              <a:t> في تجارب </a:t>
            </a:r>
          </a:p>
          <a:p>
            <a:pPr algn="ctr" rtl="1"/>
            <a:r>
              <a:rPr lang="ar-EG" sz="7200" b="1" dirty="0" err="1"/>
              <a:t>هايرد</a:t>
            </a:r>
            <a:r>
              <a:rPr lang="ar-EG" sz="7200" b="1" dirty="0"/>
              <a:t> المسلوب أضعاف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46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أصل أنا غالي عليه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محفوظ جوه عينيه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متشال</a:t>
            </a:r>
            <a:r>
              <a:rPr lang="ar-EG" sz="7200" b="1" dirty="0">
                <a:solidFill>
                  <a:srgbClr val="00582A"/>
                </a:solidFill>
              </a:rPr>
              <a:t> على أكتافه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وحمايتي في </a:t>
            </a:r>
            <a:r>
              <a:rPr lang="ar-EG" sz="7200" b="1" dirty="0" err="1">
                <a:solidFill>
                  <a:srgbClr val="00582A"/>
                </a:solidFill>
              </a:rPr>
              <a:t>إيديه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</a:t>
            </a:r>
          </a:p>
          <a:p>
            <a:pPr algn="ctr" rtl="1"/>
            <a:r>
              <a:rPr lang="ar-EG" sz="7200" b="1" dirty="0" err="1"/>
              <a:t>ياما</a:t>
            </a:r>
            <a:r>
              <a:rPr lang="ar-EG" sz="7200" b="1" dirty="0"/>
              <a:t> شملتني رعاية سماوية </a:t>
            </a:r>
          </a:p>
          <a:p>
            <a:pPr algn="ctr" rtl="1"/>
            <a:r>
              <a:rPr lang="ar-EG" sz="7200" b="1" dirty="0" err="1"/>
              <a:t>ياما</a:t>
            </a:r>
            <a:r>
              <a:rPr lang="ar-EG" sz="7200" b="1" dirty="0"/>
              <a:t> حفظتي عناية إلهية</a:t>
            </a:r>
            <a:br>
              <a:rPr lang="ar-EG" sz="7200" b="1" dirty="0"/>
            </a:br>
            <a:r>
              <a:rPr lang="ar-EG" sz="7200" b="1" dirty="0"/>
              <a:t>وإن مرة مالت سفينتي </a:t>
            </a:r>
          </a:p>
          <a:p>
            <a:pPr algn="ctr" rtl="1"/>
            <a:r>
              <a:rPr lang="ar-EG" sz="7200" b="1" dirty="0"/>
              <a:t>يعدلها </a:t>
            </a:r>
            <a:r>
              <a:rPr lang="ar-EG" sz="7200" b="1" dirty="0" err="1"/>
              <a:t>بإيده</a:t>
            </a:r>
            <a:r>
              <a:rPr lang="ar-EG" sz="7200" b="1" dirty="0"/>
              <a:t> القوية 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46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أصل أنا غالي عليه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محفوظ جوه عينيه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متشال</a:t>
            </a:r>
            <a:r>
              <a:rPr lang="ar-EG" sz="7200" b="1" dirty="0">
                <a:solidFill>
                  <a:srgbClr val="00582A"/>
                </a:solidFill>
              </a:rPr>
              <a:t> على أكتافه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وحمايتي في </a:t>
            </a:r>
            <a:r>
              <a:rPr lang="ar-EG" sz="7200" b="1" dirty="0" err="1">
                <a:solidFill>
                  <a:srgbClr val="00582A"/>
                </a:solidFill>
              </a:rPr>
              <a:t>إيديه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63902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</a:t>
            </a:r>
          </a:p>
          <a:p>
            <a:pPr algn="ctr" rtl="1"/>
            <a:r>
              <a:rPr lang="ar-EG" sz="7200" b="1"/>
              <a:t>عينه علي </a:t>
            </a:r>
            <a:r>
              <a:rPr lang="ar-EG" sz="7200" b="1" dirty="0"/>
              <a:t>وماسك </a:t>
            </a:r>
            <a:r>
              <a:rPr lang="ar-EG" sz="7200" b="1" dirty="0" err="1"/>
              <a:t>إيدي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وسط آلامي هو </a:t>
            </a:r>
            <a:r>
              <a:rPr lang="ar-EG" sz="7200" b="1" dirty="0" err="1"/>
              <a:t>سنيدي</a:t>
            </a:r>
            <a:br>
              <a:rPr lang="ar-EG" sz="7200" b="1" dirty="0"/>
            </a:br>
            <a:r>
              <a:rPr lang="ar-EG" sz="7200" b="1" dirty="0"/>
              <a:t>وإن مرة </a:t>
            </a:r>
            <a:r>
              <a:rPr lang="ar-EG" sz="7200" b="1" dirty="0" err="1"/>
              <a:t>عديت</a:t>
            </a:r>
            <a:r>
              <a:rPr lang="ar-EG" sz="7200" b="1" dirty="0"/>
              <a:t> في آلام </a:t>
            </a:r>
          </a:p>
          <a:p>
            <a:pPr algn="ctr" rtl="1"/>
            <a:r>
              <a:rPr lang="ar-EG" sz="7200" b="1" dirty="0"/>
              <a:t>تلمسني </a:t>
            </a:r>
            <a:r>
              <a:rPr lang="ar-EG" sz="7200" b="1" dirty="0" err="1"/>
              <a:t>إيده</a:t>
            </a:r>
            <a:r>
              <a:rPr lang="ar-EG" sz="7200" b="1" dirty="0"/>
              <a:t> تقويني 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46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أصل أنا غالي عليه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محفوظ جوه عينيه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متشال</a:t>
            </a:r>
            <a:r>
              <a:rPr lang="ar-EG" sz="7200" b="1" dirty="0">
                <a:solidFill>
                  <a:srgbClr val="00582A"/>
                </a:solidFill>
              </a:rPr>
              <a:t> على أكتافه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وحمايتي في </a:t>
            </a:r>
            <a:r>
              <a:rPr lang="ar-EG" sz="7200" b="1" dirty="0" err="1">
                <a:solidFill>
                  <a:srgbClr val="00582A"/>
                </a:solidFill>
              </a:rPr>
              <a:t>إيديه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1835</TotalTime>
  <Words>123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251</cp:revision>
  <dcterms:created xsi:type="dcterms:W3CDTF">2021-12-07T14:30:00Z</dcterms:created>
  <dcterms:modified xsi:type="dcterms:W3CDTF">2024-02-12T13:00:41Z</dcterms:modified>
</cp:coreProperties>
</file>