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6" r:id="rId4"/>
    <p:sldId id="407" r:id="rId5"/>
    <p:sldId id="408" r:id="rId6"/>
    <p:sldId id="409" r:id="rId7"/>
    <p:sldId id="41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6"/>
            <p14:sldId id="407"/>
            <p14:sldId id="408"/>
            <p14:sldId id="409"/>
            <p14:sldId id="4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4" d="100"/>
          <a:sy n="54" d="100"/>
        </p:scale>
        <p:origin x="4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أنا ملك الفادي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(أنا ملك </a:t>
            </a:r>
            <a:r>
              <a:rPr lang="ar-EG" sz="7200" b="1" dirty="0" err="1"/>
              <a:t>الفادي</a:t>
            </a:r>
            <a:r>
              <a:rPr lang="ar-EG" sz="7200" b="1" dirty="0"/>
              <a:t> اللي فداني وبصلبه وموته أحياني</a:t>
            </a:r>
          </a:p>
          <a:p>
            <a:pPr algn="ctr"/>
            <a:r>
              <a:rPr lang="ar-EG" sz="7200" b="1" dirty="0"/>
              <a:t> حررني وبدمه </a:t>
            </a:r>
            <a:r>
              <a:rPr lang="ar-EG" sz="7200" b="1" dirty="0" err="1"/>
              <a:t>شراني</a:t>
            </a:r>
            <a:r>
              <a:rPr lang="ar-EG" sz="7200" b="1" dirty="0"/>
              <a:t>  </a:t>
            </a:r>
          </a:p>
          <a:p>
            <a:pPr algn="ctr"/>
            <a:r>
              <a:rPr lang="ar-EG" sz="7200" b="1" dirty="0"/>
              <a:t>انكسر الفخ ونجاني)2</a:t>
            </a:r>
          </a:p>
          <a:p>
            <a:pPr algn="ctr"/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مجدا ليسوع  شكرا ليسوع 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مجدا ليسوع  حمدا ليسوع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  أنا ملك يسوع 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  أنا ملك يسوع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</a:t>
            </a:r>
          </a:p>
          <a:p>
            <a:pPr algn="ctr"/>
            <a:r>
              <a:rPr lang="ar-EG" sz="7200" b="1" dirty="0"/>
              <a:t>(أنا ملك </a:t>
            </a:r>
            <a:r>
              <a:rPr lang="ar-EG" sz="7200" b="1" dirty="0" err="1"/>
              <a:t>الفادي</a:t>
            </a:r>
            <a:r>
              <a:rPr lang="ar-EG" sz="7200" b="1" dirty="0"/>
              <a:t> اللي </a:t>
            </a:r>
            <a:r>
              <a:rPr lang="ar-EG" sz="7200" b="1" dirty="0" err="1"/>
              <a:t>اتألم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عن كل العالـــم </a:t>
            </a:r>
            <a:r>
              <a:rPr lang="ar-EG" sz="7200" b="1" dirty="0" err="1"/>
              <a:t>بالامـــــه</a:t>
            </a:r>
            <a:endParaRPr lang="ar-EG" sz="7200" b="1" dirty="0"/>
          </a:p>
          <a:p>
            <a:pPr algn="ctr"/>
            <a:r>
              <a:rPr lang="ar-EG" sz="7200" b="1" dirty="0"/>
              <a:t>لصليبه أنا </a:t>
            </a:r>
            <a:r>
              <a:rPr lang="ar-EG" sz="7200" b="1" dirty="0" err="1"/>
              <a:t>هاخضع</a:t>
            </a:r>
            <a:r>
              <a:rPr lang="ar-EG" sz="7200" b="1" dirty="0"/>
              <a:t> </a:t>
            </a:r>
            <a:r>
              <a:rPr lang="ar-EG" sz="7200" b="1" dirty="0" err="1"/>
              <a:t>واتعلم</a:t>
            </a:r>
            <a:r>
              <a:rPr lang="ar-EG" sz="7200" b="1" dirty="0"/>
              <a:t>  </a:t>
            </a:r>
          </a:p>
          <a:p>
            <a:pPr algn="ctr"/>
            <a:r>
              <a:rPr lang="ar-EG" sz="7200" b="1" dirty="0"/>
              <a:t>وطريقي </a:t>
            </a:r>
            <a:r>
              <a:rPr lang="ar-EG" sz="7200" b="1" dirty="0" err="1"/>
              <a:t>بيوضح</a:t>
            </a:r>
            <a:r>
              <a:rPr lang="ar-EG" sz="7200" b="1" dirty="0"/>
              <a:t> في كلامه)2 </a:t>
            </a:r>
          </a:p>
          <a:p>
            <a:pPr algn="ctr"/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مجدا ليسوع  شكرا ليسوع 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مجدا ليسوع  حمدا ليسوع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  أنا ملك يسوع 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  أنا ملك يسوع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3810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</a:t>
            </a:r>
          </a:p>
          <a:p>
            <a:pPr algn="ctr"/>
            <a:r>
              <a:rPr lang="ar-EG" sz="7200" b="1" dirty="0"/>
              <a:t>(أنا ملك </a:t>
            </a:r>
            <a:r>
              <a:rPr lang="ar-EG" sz="7200" b="1" dirty="0" err="1"/>
              <a:t>الفادي</a:t>
            </a:r>
            <a:r>
              <a:rPr lang="ar-EG" sz="7200" b="1" dirty="0"/>
              <a:t> اللي دعاني </a:t>
            </a:r>
          </a:p>
          <a:p>
            <a:pPr algn="ctr"/>
            <a:r>
              <a:rPr lang="ar-EG" sz="7200" b="1" dirty="0"/>
              <a:t>من شر أراضي العبودية</a:t>
            </a:r>
          </a:p>
          <a:p>
            <a:pPr algn="ctr"/>
            <a:r>
              <a:rPr lang="ar-EG" sz="7200" b="1" dirty="0"/>
              <a:t>لحياة الطاعة في </a:t>
            </a:r>
            <a:r>
              <a:rPr lang="ar-EG" sz="7200" b="1" dirty="0" err="1"/>
              <a:t>ايماني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لحياة البر العملية) 3</a:t>
            </a:r>
          </a:p>
          <a:p>
            <a:pPr algn="ctr"/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مجدا ليسوع  شكرا ليسوع 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مجدا ليسوع  حمدا ليسوع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  أنا ملك يسوع  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  أنا ملك يسوع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1951</TotalTime>
  <Words>124</Words>
  <Application>Microsoft Office PowerPoint</Application>
  <PresentationFormat>عرض على الشاشة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272</cp:revision>
  <dcterms:created xsi:type="dcterms:W3CDTF">2021-12-07T14:30:00Z</dcterms:created>
  <dcterms:modified xsi:type="dcterms:W3CDTF">2024-02-12T13:31:37Z</dcterms:modified>
</cp:coreProperties>
</file>