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3" r:id="rId3"/>
    <p:sldId id="405" r:id="rId4"/>
    <p:sldId id="406" r:id="rId5"/>
    <p:sldId id="407" r:id="rId6"/>
    <p:sldId id="40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5"/>
            <p14:sldId id="406"/>
            <p14:sldId id="407"/>
            <p14:sldId id="4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44" y="4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أنا ملكك وكل حياتي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79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أنا ملكك </a:t>
            </a:r>
            <a:r>
              <a:rPr lang="ar-EG" sz="7200" b="1" dirty="0" err="1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 كل حياتي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بسكبها أمامك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دا</a:t>
            </a:r>
            <a:r>
              <a:rPr lang="ar-EG" sz="7200" b="1" dirty="0">
                <a:solidFill>
                  <a:srgbClr val="00582A"/>
                </a:solidFill>
              </a:rPr>
              <a:t> قراري ومش </a:t>
            </a:r>
            <a:r>
              <a:rPr lang="ar-EG" sz="7200" b="1" dirty="0" err="1">
                <a:solidFill>
                  <a:srgbClr val="00582A"/>
                </a:solidFill>
              </a:rPr>
              <a:t>هأرجع</a:t>
            </a:r>
            <a:r>
              <a:rPr lang="ar-EG" sz="7200" b="1" dirty="0">
                <a:solidFill>
                  <a:srgbClr val="00582A"/>
                </a:solidFill>
              </a:rPr>
              <a:t> فيه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بأعلنها</a:t>
            </a:r>
            <a:r>
              <a:rPr lang="ar-EG" sz="7200" b="1" dirty="0">
                <a:solidFill>
                  <a:srgbClr val="00582A"/>
                </a:solidFill>
              </a:rPr>
              <a:t> وبكل إرادتي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ندمان أنا على كل دقيقة 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ضاعت من غير ما أبقى </a:t>
            </a:r>
            <a:r>
              <a:rPr lang="ar-EG" sz="7200" b="1" dirty="0" err="1">
                <a:solidFill>
                  <a:srgbClr val="001E0E"/>
                </a:solidFill>
              </a:rPr>
              <a:t>معاك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أنا واثق </a:t>
            </a:r>
            <a:r>
              <a:rPr lang="ar-EG" sz="7200" b="1" dirty="0" err="1">
                <a:solidFill>
                  <a:srgbClr val="001E0E"/>
                </a:solidFill>
              </a:rPr>
              <a:t>هاتعوض</a:t>
            </a:r>
            <a:r>
              <a:rPr lang="ar-EG" sz="7200" b="1" dirty="0">
                <a:solidFill>
                  <a:srgbClr val="001E0E"/>
                </a:solidFill>
              </a:rPr>
              <a:t> فشلي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وتباركني فعمري </a:t>
            </a:r>
            <a:r>
              <a:rPr lang="ar-EG" sz="7200" b="1" dirty="0" err="1">
                <a:solidFill>
                  <a:srgbClr val="001E0E"/>
                </a:solidFill>
              </a:rPr>
              <a:t>الجاي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79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أنا ملكك </a:t>
            </a:r>
            <a:r>
              <a:rPr lang="ar-EG" sz="7200" b="1" dirty="0" err="1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 كل حياتي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بسكبها أمامك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دا</a:t>
            </a:r>
            <a:r>
              <a:rPr lang="ar-EG" sz="7200" b="1" dirty="0">
                <a:solidFill>
                  <a:srgbClr val="00582A"/>
                </a:solidFill>
              </a:rPr>
              <a:t> قراري ومش </a:t>
            </a:r>
            <a:r>
              <a:rPr lang="ar-EG" sz="7200" b="1" dirty="0" err="1">
                <a:solidFill>
                  <a:srgbClr val="00582A"/>
                </a:solidFill>
              </a:rPr>
              <a:t>هأرجع</a:t>
            </a:r>
            <a:r>
              <a:rPr lang="ar-EG" sz="7200" b="1" dirty="0">
                <a:solidFill>
                  <a:srgbClr val="00582A"/>
                </a:solidFill>
              </a:rPr>
              <a:t> فيه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بأعلنها</a:t>
            </a:r>
            <a:r>
              <a:rPr lang="ar-EG" sz="7200" b="1" dirty="0">
                <a:solidFill>
                  <a:srgbClr val="00582A"/>
                </a:solidFill>
              </a:rPr>
              <a:t> وبكل إرادتي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err="1">
                <a:solidFill>
                  <a:srgbClr val="001E0E"/>
                </a:solidFill>
              </a:rPr>
              <a:t>هأتكلم</a:t>
            </a:r>
            <a:r>
              <a:rPr lang="ar-EG" sz="7200" b="1" dirty="0">
                <a:solidFill>
                  <a:srgbClr val="001E0E"/>
                </a:solidFill>
              </a:rPr>
              <a:t> وراح أشهد عنك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وأعلن حقك وسط الناس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وحياتي راح تبقى رسالة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وأعيشها بصدق وإخلاص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08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أنا ملكك وكل حياتي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بسكبها أمامك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دا</a:t>
            </a:r>
            <a:r>
              <a:rPr lang="ar-EG" sz="7200" b="1" dirty="0">
                <a:solidFill>
                  <a:srgbClr val="00582A"/>
                </a:solidFill>
              </a:rPr>
              <a:t> قراري ومش </a:t>
            </a:r>
            <a:r>
              <a:rPr lang="ar-EG" sz="7200" b="1" dirty="0" err="1">
                <a:solidFill>
                  <a:srgbClr val="00582A"/>
                </a:solidFill>
              </a:rPr>
              <a:t>هأرجع</a:t>
            </a:r>
            <a:r>
              <a:rPr lang="ar-EG" sz="7200" b="1" dirty="0">
                <a:solidFill>
                  <a:srgbClr val="00582A"/>
                </a:solidFill>
              </a:rPr>
              <a:t> فيه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بأعلنها</a:t>
            </a:r>
            <a:r>
              <a:rPr lang="ar-EG" sz="7200" b="1" dirty="0">
                <a:solidFill>
                  <a:srgbClr val="00582A"/>
                </a:solidFill>
              </a:rPr>
              <a:t> وبكل إرادتي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1949</TotalTime>
  <Words>85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272</cp:revision>
  <dcterms:created xsi:type="dcterms:W3CDTF">2021-12-07T14:30:00Z</dcterms:created>
  <dcterms:modified xsi:type="dcterms:W3CDTF">2024-02-12T13:33:36Z</dcterms:modified>
</cp:coreProperties>
</file>