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5" r:id="rId2"/>
    <p:sldId id="405" r:id="rId3"/>
    <p:sldId id="416" r:id="rId4"/>
    <p:sldId id="406" r:id="rId5"/>
    <p:sldId id="407" r:id="rId6"/>
    <p:sldId id="408" r:id="rId7"/>
    <p:sldId id="417" r:id="rId8"/>
    <p:sldId id="410" r:id="rId9"/>
    <p:sldId id="418" r:id="rId10"/>
    <p:sldId id="412" r:id="rId11"/>
    <p:sldId id="419" r:id="rId12"/>
    <p:sldId id="414" r:id="rId13"/>
    <p:sldId id="420" r:id="rId14"/>
    <p:sldId id="29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5"/>
            <p14:sldId id="416"/>
            <p14:sldId id="406"/>
            <p14:sldId id="407"/>
            <p14:sldId id="408"/>
            <p14:sldId id="417"/>
            <p14:sldId id="410"/>
            <p14:sldId id="418"/>
            <p14:sldId id="412"/>
            <p14:sldId id="419"/>
            <p14:sldId id="414"/>
            <p14:sldId id="42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0" y="14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/>
              <a:t>أنا </a:t>
            </a:r>
            <a:r>
              <a:rPr lang="ar-EG" sz="8000" b="1" dirty="0" err="1"/>
              <a:t>نن</a:t>
            </a:r>
            <a:r>
              <a:rPr lang="ar-EG" sz="8000" b="1" dirty="0"/>
              <a:t> عين ملك الملوك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32112"/>
            <a:ext cx="9982199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/>
              <a:t>1-</a:t>
            </a:r>
            <a:endParaRPr lang="ar-EG" sz="8000" b="1" dirty="0"/>
          </a:p>
          <a:p>
            <a:pPr algn="ctr" rtl="1"/>
            <a:r>
              <a:rPr lang="ar-EG" sz="8000" b="1" dirty="0"/>
              <a:t>أنا </a:t>
            </a:r>
            <a:r>
              <a:rPr lang="ar-EG" sz="8000" b="1" dirty="0" err="1"/>
              <a:t>نن</a:t>
            </a:r>
            <a:r>
              <a:rPr lang="ar-EG" sz="8000" b="1" dirty="0"/>
              <a:t> عين ملك الملوك</a:t>
            </a:r>
          </a:p>
          <a:p>
            <a:pPr algn="ctr" rtl="1"/>
            <a:r>
              <a:rPr lang="ar-EG" sz="8000" b="1" dirty="0"/>
              <a:t> سيدي الإله</a:t>
            </a:r>
            <a:br>
              <a:rPr lang="ar-EG" sz="8000" b="1" dirty="0"/>
            </a:br>
            <a:r>
              <a:rPr lang="ar-EG" sz="8000" b="1" dirty="0"/>
              <a:t>أنا لذته وهو أبويا </a:t>
            </a:r>
          </a:p>
          <a:p>
            <a:pPr algn="ctr" rtl="1"/>
            <a:r>
              <a:rPr lang="ar-EG" sz="8000" b="1" dirty="0"/>
              <a:t>أصل الحياة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112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يسوع خلاصي ليه سجودي إكليلي إني أكون عند رجليه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كل كياني ركبة </a:t>
            </a:r>
            <a:r>
              <a:rPr lang="ar-EG" sz="7200" b="1" dirty="0" err="1">
                <a:solidFill>
                  <a:srgbClr val="00582A"/>
                </a:solidFill>
              </a:rPr>
              <a:t>بتسجد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تحمد وتدي المجد ليه</a:t>
            </a:r>
          </a:p>
        </p:txBody>
      </p:sp>
    </p:spTree>
    <p:extLst>
      <p:ext uri="{BB962C8B-B14F-4D97-AF65-F5344CB8AC3E}">
        <p14:creationId xmlns:p14="http://schemas.microsoft.com/office/powerpoint/2010/main" val="4223605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32112"/>
            <a:ext cx="9982199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/>
              <a:t>2-</a:t>
            </a:r>
            <a:endParaRPr lang="ar-EG" sz="8000" b="1" dirty="0"/>
          </a:p>
          <a:p>
            <a:pPr algn="ctr" rtl="1"/>
            <a:r>
              <a:rPr lang="ar-EG" sz="8000" b="1" dirty="0"/>
              <a:t>بحبه جبلني وجعلني أبنه وصاني أطيعه</a:t>
            </a:r>
            <a:br>
              <a:rPr lang="ar-EG" sz="8000" b="1" dirty="0"/>
            </a:br>
            <a:r>
              <a:rPr lang="ar-EG" sz="8000" b="1" dirty="0"/>
              <a:t>وأنا بجحودي أنكرت حبه كسرت أمره</a:t>
            </a:r>
            <a:br>
              <a:rPr lang="ar-EG" sz="80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112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يسوع خلاصي ليه سجودي إكليلي إني أكون عند رجليه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كل كياني ركبة </a:t>
            </a:r>
            <a:r>
              <a:rPr lang="ar-EG" sz="7200" b="1" dirty="0" err="1">
                <a:solidFill>
                  <a:srgbClr val="00582A"/>
                </a:solidFill>
              </a:rPr>
              <a:t>بتسجد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تحمد وتدي المجد ليه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95717"/>
            <a:ext cx="9982199" cy="7048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/>
              <a:t>3-</a:t>
            </a:r>
            <a:endParaRPr lang="ar-EG" sz="8000" b="1" dirty="0"/>
          </a:p>
          <a:p>
            <a:pPr algn="ctr" rtl="1"/>
            <a:r>
              <a:rPr lang="ar-EG" sz="7200" b="1" dirty="0"/>
              <a:t>وبرغم ذنبي أنا عندي فرصه </a:t>
            </a:r>
            <a:r>
              <a:rPr lang="ar-EG" sz="8000" b="1" dirty="0"/>
              <a:t>أرجع وأتوب</a:t>
            </a:r>
            <a:br>
              <a:rPr lang="ar-EG" sz="8000" b="1" dirty="0"/>
            </a:br>
            <a:r>
              <a:rPr lang="ar-EG" sz="7200" b="1" dirty="0" err="1"/>
              <a:t>هارفض</a:t>
            </a:r>
            <a:r>
              <a:rPr lang="ar-EG" sz="7200" b="1" dirty="0"/>
              <a:t> سكوتي وأهرب لقلبه </a:t>
            </a:r>
            <a:r>
              <a:rPr lang="ar-EG" sz="8000" b="1" dirty="0"/>
              <a:t>يمحي الذنوب</a:t>
            </a:r>
            <a:br>
              <a:rPr lang="ar-EG" sz="80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112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يسوع خلاصي ليه سجودي إكليلي إني أكون عند رجليه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كل كياني ركبة </a:t>
            </a:r>
            <a:r>
              <a:rPr lang="ar-EG" sz="7200" b="1" dirty="0" err="1">
                <a:solidFill>
                  <a:srgbClr val="00582A"/>
                </a:solidFill>
              </a:rPr>
              <a:t>بتسجد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تحمد وتدي المجد ليه</a:t>
            </a:r>
          </a:p>
        </p:txBody>
      </p:sp>
    </p:spTree>
    <p:extLst>
      <p:ext uri="{BB962C8B-B14F-4D97-AF65-F5344CB8AC3E}">
        <p14:creationId xmlns:p14="http://schemas.microsoft.com/office/powerpoint/2010/main" val="3756999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2400"/>
            <a:ext cx="9982199" cy="8740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/>
              <a:t>4-</a:t>
            </a:r>
            <a:endParaRPr lang="ar-EG" sz="8800" b="1" dirty="0"/>
          </a:p>
          <a:p>
            <a:pPr algn="ctr" rtl="1"/>
            <a:r>
              <a:rPr lang="ar-EG" sz="8000" b="1" dirty="0"/>
              <a:t>عارف </a:t>
            </a:r>
            <a:r>
              <a:rPr lang="ar-EG" sz="8000" b="1" dirty="0" err="1"/>
              <a:t>بإني</a:t>
            </a:r>
            <a:r>
              <a:rPr lang="ar-EG" sz="8000" b="1" dirty="0"/>
              <a:t> فقير وأعمى </a:t>
            </a:r>
          </a:p>
          <a:p>
            <a:pPr algn="ctr" rtl="1"/>
            <a:r>
              <a:rPr lang="ar-EG" sz="8000" b="1" dirty="0"/>
              <a:t>كوم من هموم</a:t>
            </a:r>
            <a:br>
              <a:rPr lang="ar-EG" sz="8000" b="1" dirty="0"/>
            </a:br>
            <a:r>
              <a:rPr lang="ar-EG" sz="8000" b="1" dirty="0"/>
              <a:t>بس في يقيني </a:t>
            </a:r>
            <a:r>
              <a:rPr lang="ar-EG" sz="8000" b="1" dirty="0" err="1"/>
              <a:t>يديني</a:t>
            </a:r>
            <a:r>
              <a:rPr lang="ar-EG" sz="8000" b="1" dirty="0"/>
              <a:t> نعمه </a:t>
            </a:r>
          </a:p>
          <a:p>
            <a:pPr algn="ctr" rtl="1"/>
            <a:r>
              <a:rPr lang="ar-EG" sz="8000" b="1" dirty="0"/>
              <a:t>تسندني أقوم</a:t>
            </a:r>
          </a:p>
          <a:p>
            <a:pPr algn="ctr" rtl="1"/>
            <a:br>
              <a:rPr lang="ar-EG" sz="8800" b="1" dirty="0"/>
            </a:br>
            <a:endParaRPr lang="ar-EG" sz="88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112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يسوع خلاصي ليه سجودي إكليلي إني أكون عند رجليه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كل كياني ركبة </a:t>
            </a:r>
            <a:r>
              <a:rPr lang="ar-EG" sz="7200" b="1" dirty="0" err="1">
                <a:solidFill>
                  <a:srgbClr val="00582A"/>
                </a:solidFill>
              </a:rPr>
              <a:t>بتسجد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تحمد وتدي المجد ليه</a:t>
            </a:r>
          </a:p>
        </p:txBody>
      </p:sp>
    </p:spTree>
    <p:extLst>
      <p:ext uri="{BB962C8B-B14F-4D97-AF65-F5344CB8AC3E}">
        <p14:creationId xmlns:p14="http://schemas.microsoft.com/office/powerpoint/2010/main" val="2865995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2400"/>
            <a:ext cx="9982199" cy="8740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/>
              <a:t>5-</a:t>
            </a:r>
            <a:endParaRPr lang="ar-EG" sz="8800" b="1" dirty="0"/>
          </a:p>
          <a:p>
            <a:pPr algn="ctr" rtl="1"/>
            <a:r>
              <a:rPr lang="ar-EG" sz="8000" b="1" dirty="0" err="1"/>
              <a:t>عمانوئيل</a:t>
            </a:r>
            <a:r>
              <a:rPr lang="ar-EG" sz="8000" b="1" dirty="0"/>
              <a:t> إلهي </a:t>
            </a:r>
            <a:r>
              <a:rPr lang="ar-EG" sz="8000" b="1" dirty="0" err="1"/>
              <a:t>معايَ</a:t>
            </a:r>
            <a:r>
              <a:rPr lang="ar-EG" sz="8000" b="1" dirty="0"/>
              <a:t> </a:t>
            </a:r>
          </a:p>
          <a:p>
            <a:pPr algn="ctr" rtl="1"/>
            <a:r>
              <a:rPr lang="ar-EG" sz="8000" b="1" dirty="0"/>
              <a:t>ما </a:t>
            </a:r>
            <a:r>
              <a:rPr lang="ar-EG" sz="8000" b="1" dirty="0" err="1"/>
              <a:t>يفارقنيش</a:t>
            </a:r>
            <a:br>
              <a:rPr lang="ar-EG" sz="8000" b="1" dirty="0"/>
            </a:br>
            <a:r>
              <a:rPr lang="ar-EG" sz="8000" b="1" dirty="0"/>
              <a:t>هو الطريق وأنا بيه </a:t>
            </a:r>
            <a:r>
              <a:rPr lang="ar-EG" sz="8000" b="1" dirty="0" err="1"/>
              <a:t>باعدِّى</a:t>
            </a:r>
            <a:r>
              <a:rPr lang="ar-EG" sz="8000" b="1" dirty="0"/>
              <a:t> وسط الوحوش</a:t>
            </a:r>
          </a:p>
          <a:p>
            <a:pPr algn="ctr" rtl="1"/>
            <a:br>
              <a:rPr lang="ar-EG" sz="8800" b="1" dirty="0"/>
            </a:br>
            <a:endParaRPr lang="ar-EG" sz="88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112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يسوع خلاصي ليه سجودي إكليلي إني أكون عند رجليه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كل كياني ركبة </a:t>
            </a:r>
            <a:r>
              <a:rPr lang="ar-EG" sz="7200" b="1" dirty="0" err="1">
                <a:solidFill>
                  <a:srgbClr val="00582A"/>
                </a:solidFill>
              </a:rPr>
              <a:t>بتسجد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تحمد وتدي المجد ليه</a:t>
            </a:r>
          </a:p>
        </p:txBody>
      </p:sp>
    </p:spTree>
    <p:extLst>
      <p:ext uri="{BB962C8B-B14F-4D97-AF65-F5344CB8AC3E}">
        <p14:creationId xmlns:p14="http://schemas.microsoft.com/office/powerpoint/2010/main" val="2987412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28600"/>
            <a:ext cx="9982199" cy="9971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/>
              <a:t>6-</a:t>
            </a:r>
            <a:endParaRPr lang="ar-EG" sz="8800" b="1" dirty="0"/>
          </a:p>
          <a:p>
            <a:pPr algn="ctr" rtl="1"/>
            <a:r>
              <a:rPr lang="ar-EG" sz="7200" b="1" dirty="0"/>
              <a:t>هامشي وأبشر أنا كنت أعمى </a:t>
            </a:r>
            <a:r>
              <a:rPr lang="ar-EG" sz="8000" b="1" dirty="0"/>
              <a:t>وفتح عيني</a:t>
            </a:r>
            <a:br>
              <a:rPr lang="ar-EG" sz="8000" b="1" dirty="0"/>
            </a:br>
            <a:r>
              <a:rPr lang="ar-EG" sz="8000" b="1" dirty="0"/>
              <a:t>تعالوا </a:t>
            </a:r>
            <a:r>
              <a:rPr lang="ar-EG" sz="8000" b="1" dirty="0" err="1"/>
              <a:t>ودوقوا</a:t>
            </a:r>
            <a:r>
              <a:rPr lang="ar-EG" sz="8000" b="1" dirty="0"/>
              <a:t> شوفوا طيبة قلبه وفى ديوني</a:t>
            </a:r>
            <a:br>
              <a:rPr lang="ar-EG" sz="8000" b="1" dirty="0"/>
            </a:br>
            <a:endParaRPr lang="ar-EG" sz="8000" b="1" dirty="0"/>
          </a:p>
          <a:p>
            <a:pPr algn="ctr" rtl="1"/>
            <a:br>
              <a:rPr lang="ar-EG" sz="8800" b="1" dirty="0"/>
            </a:br>
            <a:endParaRPr lang="ar-EG" sz="88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112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يسوع خلاصي ليه سجودي إكليلي إني أكون عند رجليه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كل كياني ركبة </a:t>
            </a:r>
            <a:r>
              <a:rPr lang="ar-EG" sz="7200" b="1" dirty="0" err="1">
                <a:solidFill>
                  <a:srgbClr val="00582A"/>
                </a:solidFill>
              </a:rPr>
              <a:t>بتسجد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تحمد وتدي المجد ليه</a:t>
            </a:r>
          </a:p>
        </p:txBody>
      </p:sp>
    </p:spTree>
    <p:extLst>
      <p:ext uri="{BB962C8B-B14F-4D97-AF65-F5344CB8AC3E}">
        <p14:creationId xmlns:p14="http://schemas.microsoft.com/office/powerpoint/2010/main" val="1425591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1956</TotalTime>
  <Words>223</Words>
  <Application>Microsoft Office PowerPoint</Application>
  <PresentationFormat>عرض على الشاشة (4:3)</PresentationFormat>
  <Paragraphs>40</Paragraphs>
  <Slides>14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273</cp:revision>
  <dcterms:created xsi:type="dcterms:W3CDTF">2021-12-07T14:30:00Z</dcterms:created>
  <dcterms:modified xsi:type="dcterms:W3CDTF">2024-02-13T12:57:12Z</dcterms:modified>
</cp:coreProperties>
</file>