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6" r:id="rId4"/>
    <p:sldId id="412" r:id="rId5"/>
    <p:sldId id="408" r:id="rId6"/>
    <p:sldId id="413" r:id="rId7"/>
    <p:sldId id="410" r:id="rId8"/>
    <p:sldId id="41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6"/>
            <p14:sldId id="412"/>
            <p14:sldId id="408"/>
            <p14:sldId id="413"/>
            <p14:sldId id="410"/>
            <p14:sldId id="4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2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أنا هاملا الكون ترنيم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7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أنا هاملا الكون ترنيم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وأغاني لرب عظيم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حررني في يوم وفداني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وشراني</a:t>
            </a:r>
            <a:r>
              <a:rPr lang="ar-EG" sz="7200" b="1" dirty="0">
                <a:solidFill>
                  <a:srgbClr val="00582A"/>
                </a:solidFill>
              </a:rPr>
              <a:t> بدم كريم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103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راح أعلي الصوت بهتاف </a:t>
            </a:r>
          </a:p>
          <a:p>
            <a:pPr algn="ctr"/>
            <a:r>
              <a:rPr lang="ar-EG" sz="6600" b="1" dirty="0"/>
              <a:t>وفي وادي الموت مش </a:t>
            </a:r>
            <a:r>
              <a:rPr lang="ar-EG" sz="6600" b="1" dirty="0" err="1"/>
              <a:t>هاخاف</a:t>
            </a:r>
            <a:br>
              <a:rPr lang="ar-EG" sz="7200" b="1" dirty="0"/>
            </a:br>
            <a:r>
              <a:rPr lang="ar-EG" sz="7200" b="1" dirty="0"/>
              <a:t>مليان بأمان </a:t>
            </a:r>
            <a:r>
              <a:rPr lang="ar-EG" sz="7200" b="1" dirty="0" err="1"/>
              <a:t>مطمن</a:t>
            </a:r>
            <a:endParaRPr lang="ar-EG" sz="7200" b="1" dirty="0"/>
          </a:p>
          <a:p>
            <a:pPr algn="ctr"/>
            <a:r>
              <a:rPr lang="ar-EG" sz="7200" b="1" dirty="0" err="1"/>
              <a:t>ومعايا</a:t>
            </a:r>
            <a:r>
              <a:rPr lang="ar-EG" sz="7200" b="1" dirty="0"/>
              <a:t> راعي الخراف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7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أنا هاملا الكون ترنيم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وأغاني لرب عظيم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حررني في يوم وفداني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وشراني</a:t>
            </a:r>
            <a:r>
              <a:rPr lang="ar-EG" sz="7200" b="1" dirty="0">
                <a:solidFill>
                  <a:srgbClr val="00582A"/>
                </a:solidFill>
              </a:rPr>
              <a:t> بدم كريم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2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وراح أعلن بالتسبيح </a:t>
            </a:r>
          </a:p>
          <a:p>
            <a:pPr algn="ctr"/>
            <a:r>
              <a:rPr lang="ar-EG" sz="7200" b="1" dirty="0"/>
              <a:t>إني ملك المسيح</a:t>
            </a:r>
            <a:br>
              <a:rPr lang="ar-EG" sz="7200" b="1" dirty="0"/>
            </a:br>
            <a:r>
              <a:rPr lang="ar-EG" sz="7200" b="1" dirty="0" err="1"/>
              <a:t>هارفع</a:t>
            </a:r>
            <a:r>
              <a:rPr lang="ar-EG" sz="7200" b="1" dirty="0"/>
              <a:t> ترنيمي ذبيحة </a:t>
            </a:r>
          </a:p>
          <a:p>
            <a:pPr algn="ctr"/>
            <a:r>
              <a:rPr lang="ar-EG" sz="7200" b="1" dirty="0"/>
              <a:t>حمد وشكر ومديح</a:t>
            </a:r>
            <a:endParaRPr lang="ar-EG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7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أنا هاملا الكون ترنيم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وأغاني لرب عظيم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حررني في يوم وفداني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وشراني</a:t>
            </a:r>
            <a:r>
              <a:rPr lang="ar-EG" sz="7200" b="1" dirty="0">
                <a:solidFill>
                  <a:srgbClr val="00582A"/>
                </a:solidFill>
              </a:rPr>
              <a:t> بدم كريم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165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1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صوتي </a:t>
            </a:r>
            <a:r>
              <a:rPr lang="ar-EG" sz="7200" b="1" dirty="0" err="1"/>
              <a:t>هايوصل</a:t>
            </a:r>
            <a:r>
              <a:rPr lang="ar-EG" sz="7200" b="1" dirty="0"/>
              <a:t> للناس </a:t>
            </a:r>
          </a:p>
          <a:p>
            <a:pPr algn="ctr"/>
            <a:r>
              <a:rPr lang="ar-EG" sz="7200" b="1" dirty="0"/>
              <a:t>يعلن أجمل أحساس</a:t>
            </a:r>
            <a:br>
              <a:rPr lang="ar-EG" sz="7200" b="1" dirty="0"/>
            </a:br>
            <a:r>
              <a:rPr lang="ar-EG" sz="7200" b="1" dirty="0"/>
              <a:t>فرحان بيسوع </a:t>
            </a:r>
            <a:r>
              <a:rPr lang="ar-EG" sz="7200" b="1" dirty="0" err="1"/>
              <a:t>محبوبي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اللي وهبني الخلاص 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7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أنا هاملا الكون ترنيم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وأغاني لرب عظيم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حررني في يوم وفداني </a:t>
            </a:r>
          </a:p>
          <a:p>
            <a:pPr algn="ctr"/>
            <a:r>
              <a:rPr lang="ar-EG" sz="7200" b="1" dirty="0" err="1">
                <a:solidFill>
                  <a:srgbClr val="00582A"/>
                </a:solidFill>
              </a:rPr>
              <a:t>وشراني</a:t>
            </a:r>
            <a:r>
              <a:rPr lang="ar-EG" sz="7200" b="1" dirty="0">
                <a:solidFill>
                  <a:srgbClr val="00582A"/>
                </a:solidFill>
              </a:rPr>
              <a:t> بدم كريم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38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1955</TotalTime>
  <Words>128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273</cp:revision>
  <dcterms:created xsi:type="dcterms:W3CDTF">2021-12-07T14:30:00Z</dcterms:created>
  <dcterms:modified xsi:type="dcterms:W3CDTF">2024-02-13T13:11:54Z</dcterms:modified>
</cp:coreProperties>
</file>