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5" r:id="rId3"/>
    <p:sldId id="406" r:id="rId4"/>
    <p:sldId id="407" r:id="rId5"/>
    <p:sldId id="408" r:id="rId6"/>
    <p:sldId id="409" r:id="rId7"/>
    <p:sldId id="41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08"/>
            <p14:sldId id="409"/>
            <p14:sldId id="4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أنا يسوع حررني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62000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/>
              <a:t>انا</a:t>
            </a:r>
            <a:r>
              <a:rPr lang="ar-EG" sz="8000" b="1" dirty="0"/>
              <a:t> يسوع حررني</a:t>
            </a:r>
            <a:br>
              <a:rPr lang="ar-EG" sz="8000" b="1" dirty="0"/>
            </a:br>
            <a:r>
              <a:rPr lang="ar-EG" sz="8000" b="1" dirty="0"/>
              <a:t>أنا ابن لله</a:t>
            </a:r>
            <a:br>
              <a:rPr lang="ar-EG" sz="8000" b="1" dirty="0"/>
            </a:br>
            <a:r>
              <a:rPr lang="ar-EG" sz="8000" b="1" dirty="0"/>
              <a:t>سلمته حياتي وقلبي</a:t>
            </a:r>
            <a:br>
              <a:rPr lang="ar-EG" sz="8000" b="1" dirty="0"/>
            </a:br>
            <a:r>
              <a:rPr lang="ar-EG" sz="8000" b="1" dirty="0"/>
              <a:t>وعاهدته أعيش </a:t>
            </a:r>
            <a:r>
              <a:rPr lang="ar-EG" sz="8000" b="1" dirty="0" err="1"/>
              <a:t>وياه</a:t>
            </a:r>
            <a:br>
              <a:rPr lang="ar-EG" sz="8000" b="1" dirty="0"/>
            </a:br>
            <a:endParaRPr lang="ar-EG" sz="115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961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من يوم ما يسوع أعطاني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غفران وخلاص مجاني</a:t>
            </a:r>
            <a:r>
              <a:rPr lang="ar-EG" sz="4800" b="1" dirty="0">
                <a:solidFill>
                  <a:srgbClr val="00582A"/>
                </a:solidFill>
              </a:rPr>
              <a:t>2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en-US" sz="7200" b="1" dirty="0">
                <a:solidFill>
                  <a:srgbClr val="00582A"/>
                </a:solidFill>
              </a:rPr>
              <a:t>)</a:t>
            </a:r>
            <a:r>
              <a:rPr lang="ar-LB" sz="7200" b="1" dirty="0">
                <a:solidFill>
                  <a:srgbClr val="00582A"/>
                </a:solidFill>
              </a:rPr>
              <a:t>أصبحت سعيد وشعرت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LB" sz="6600" b="1" dirty="0">
                <a:solidFill>
                  <a:srgbClr val="00582A"/>
                </a:solidFill>
              </a:rPr>
              <a:t>أكيد بالقلب الجديد بعد الغفران)</a:t>
            </a:r>
            <a:r>
              <a:rPr lang="en-US" sz="5400" b="1" dirty="0">
                <a:solidFill>
                  <a:srgbClr val="00582A"/>
                </a:solidFill>
              </a:rPr>
              <a:t>3</a:t>
            </a:r>
            <a:endParaRPr lang="en-US" sz="66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أنا أخذت يسوع</a:t>
            </a:r>
            <a:br>
              <a:rPr lang="ar-EG" sz="8000" b="1" dirty="0"/>
            </a:br>
            <a:r>
              <a:rPr lang="ar-EG" sz="8000" b="1" dirty="0"/>
              <a:t>في الحياة نصيبي</a:t>
            </a:r>
            <a:br>
              <a:rPr lang="ar-EG" sz="8000" b="1" dirty="0"/>
            </a:br>
            <a:r>
              <a:rPr lang="ar-EG" sz="8000" b="1" dirty="0"/>
              <a:t>يمسح لي كل الدموع</a:t>
            </a:r>
            <a:br>
              <a:rPr lang="ar-EG" sz="8000" b="1" dirty="0"/>
            </a:br>
            <a:r>
              <a:rPr lang="ar-EG" sz="8000" b="1" dirty="0"/>
              <a:t>ما فيش غيره وحده حبيبي</a:t>
            </a:r>
            <a:br>
              <a:rPr lang="ar-EG" sz="8000" b="1" dirty="0"/>
            </a:br>
            <a:endParaRPr lang="ar-EG" sz="115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015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LB" sz="6600" b="1" dirty="0">
                <a:solidFill>
                  <a:srgbClr val="00582A"/>
                </a:solidFill>
              </a:rPr>
              <a:t>من يوم ما طلبته جاني</a:t>
            </a:r>
          </a:p>
          <a:p>
            <a:pPr algn="ctr" rtl="1"/>
            <a:r>
              <a:rPr lang="ar-LB" sz="6600" b="1" dirty="0">
                <a:solidFill>
                  <a:srgbClr val="00582A"/>
                </a:solidFill>
              </a:rPr>
              <a:t>غير حياتي وخلاني 2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 rtl="1"/>
            <a:r>
              <a:rPr lang="en-US" sz="6600" b="1" dirty="0">
                <a:solidFill>
                  <a:srgbClr val="00582A"/>
                </a:solidFill>
              </a:rPr>
              <a:t>)</a:t>
            </a:r>
            <a:r>
              <a:rPr lang="ar-LB" sz="6600" b="1" dirty="0">
                <a:solidFill>
                  <a:srgbClr val="00582A"/>
                </a:solidFill>
              </a:rPr>
              <a:t>أنسى الآلام  وسط الظلام  </a:t>
            </a:r>
            <a:endParaRPr lang="en-US" sz="6600" b="1" dirty="0">
              <a:solidFill>
                <a:srgbClr val="00582A"/>
              </a:solidFill>
            </a:endParaRPr>
          </a:p>
          <a:p>
            <a:pPr algn="ctr" rtl="1"/>
            <a:r>
              <a:rPr lang="ar-LB" sz="6600" b="1" dirty="0">
                <a:solidFill>
                  <a:srgbClr val="00582A"/>
                </a:solidFill>
              </a:rPr>
              <a:t>أشعر بسلام وأعيش في سلام</a:t>
            </a:r>
            <a:r>
              <a:rPr lang="en-US" sz="6600" b="1" dirty="0">
                <a:solidFill>
                  <a:srgbClr val="00582A"/>
                </a:solidFill>
              </a:rPr>
              <a:t>3(</a:t>
            </a:r>
          </a:p>
          <a:p>
            <a:pPr algn="ctr" rtl="1"/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أنا نلت النعمة</a:t>
            </a:r>
            <a:br>
              <a:rPr lang="ar-EG" sz="8000" b="1" dirty="0"/>
            </a:br>
            <a:r>
              <a:rPr lang="ar-EG" sz="8000" b="1" dirty="0"/>
              <a:t>لقيت النعمة حلوة</a:t>
            </a:r>
            <a:br>
              <a:rPr lang="ar-EG" sz="8000" b="1" dirty="0"/>
            </a:br>
            <a:r>
              <a:rPr lang="ar-EG" sz="8000" b="1" dirty="0"/>
              <a:t>وبعد ما كنت أعمى</a:t>
            </a:r>
            <a:br>
              <a:rPr lang="ar-EG" sz="8000" b="1" dirty="0"/>
            </a:br>
            <a:r>
              <a:rPr lang="ar-EG" sz="8000" b="1" dirty="0"/>
              <a:t>فتحت وأبصرت يا إخوة</a:t>
            </a:r>
            <a:br>
              <a:rPr lang="ar-EG" sz="8000" b="1" dirty="0"/>
            </a:br>
            <a:endParaRPr lang="ar-EG" sz="115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43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(أنا أشكر يسوع من قلبي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على نعمته لي يا حبايبي) 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وانا ها اخضع ليه واحتمي فيه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وأبشر بيه (كل الجموع)3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1958</TotalTime>
  <Words>130</Words>
  <Application>Microsoft Office PowerPoint</Application>
  <PresentationFormat>عرض على الشاشة (4:3)</PresentationFormat>
  <Paragraphs>14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273</cp:revision>
  <dcterms:created xsi:type="dcterms:W3CDTF">2021-12-07T14:30:00Z</dcterms:created>
  <dcterms:modified xsi:type="dcterms:W3CDTF">2024-02-14T08:52:10Z</dcterms:modified>
</cp:coreProperties>
</file>