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5" r:id="rId3"/>
    <p:sldId id="406" r:id="rId4"/>
    <p:sldId id="407" r:id="rId5"/>
    <p:sldId id="408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أنادي بقلبي قلب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72783"/>
            <a:ext cx="9982199" cy="3904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800" b="1" dirty="0">
                <a:solidFill>
                  <a:srgbClr val="001E0E"/>
                </a:solidFill>
              </a:rPr>
              <a:t>أنادي بقلبي قلب الله</a:t>
            </a:r>
            <a:br>
              <a:rPr lang="ar-SA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روحي تهيم </a:t>
            </a:r>
            <a:r>
              <a:rPr lang="ar-SA" sz="8800" b="1" dirty="0" err="1">
                <a:solidFill>
                  <a:srgbClr val="001E0E"/>
                </a:solidFill>
              </a:rPr>
              <a:t>بهِ</a:t>
            </a:r>
            <a:endParaRPr lang="ar-EG" sz="13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60657"/>
            <a:ext cx="9982199" cy="593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800" b="1" dirty="0">
                <a:solidFill>
                  <a:srgbClr val="001E0E"/>
                </a:solidFill>
              </a:rPr>
              <a:t>شهوتي ل</a:t>
            </a:r>
            <a:r>
              <a:rPr lang="ar-EG" sz="8800" b="1" dirty="0">
                <a:solidFill>
                  <a:srgbClr val="001E0E"/>
                </a:solidFill>
              </a:rPr>
              <a:t>إ</a:t>
            </a:r>
            <a:r>
              <a:rPr lang="ar-SA" sz="8800" b="1" dirty="0">
                <a:solidFill>
                  <a:srgbClr val="001E0E"/>
                </a:solidFill>
              </a:rPr>
              <a:t>سمه</a:t>
            </a:r>
            <a:br>
              <a:rPr lang="ar-SA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 شوقي له ك</a:t>
            </a:r>
            <a:r>
              <a:rPr lang="ar-EG" sz="8800" b="1" dirty="0">
                <a:solidFill>
                  <a:srgbClr val="001E0E"/>
                </a:solidFill>
              </a:rPr>
              <a:t>ا</a:t>
            </a:r>
            <a:r>
              <a:rPr lang="ar-SA" sz="8800" b="1" dirty="0" err="1">
                <a:solidFill>
                  <a:srgbClr val="001E0E"/>
                </a:solidFill>
              </a:rPr>
              <a:t>شتياقُ</a:t>
            </a:r>
            <a:br>
              <a:rPr lang="ar-EG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الغزالِ نحوَ المياه</a:t>
            </a:r>
            <a:endParaRPr lang="ar-EG" sz="13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21353"/>
            <a:ext cx="99821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solidFill>
                  <a:srgbClr val="001E0E"/>
                </a:solidFill>
              </a:rPr>
              <a:t>ساكباً أمامهُ</a:t>
            </a:r>
            <a:br>
              <a:rPr lang="ar-SA" sz="8000" b="1" dirty="0">
                <a:solidFill>
                  <a:srgbClr val="001E0E"/>
                </a:solidFill>
              </a:rPr>
            </a:br>
            <a:r>
              <a:rPr lang="ar-SA" sz="8000" b="1" dirty="0">
                <a:solidFill>
                  <a:srgbClr val="001E0E"/>
                </a:solidFill>
              </a:rPr>
              <a:t> طيبَ القلبِ مديحُ الشفاه</a:t>
            </a:r>
            <a:br>
              <a:rPr lang="en-US" sz="8000" b="1" dirty="0">
                <a:solidFill>
                  <a:srgbClr val="001E0E"/>
                </a:solidFill>
              </a:rPr>
            </a:br>
            <a:r>
              <a:rPr lang="en-US" sz="8000" b="1" dirty="0">
                <a:solidFill>
                  <a:srgbClr val="001E0E"/>
                </a:solidFill>
              </a:rPr>
              <a:t> </a:t>
            </a:r>
            <a:r>
              <a:rPr lang="ar-SA" sz="7200" b="1" dirty="0">
                <a:solidFill>
                  <a:srgbClr val="001E0E"/>
                </a:solidFill>
              </a:rPr>
              <a:t>قُدوس ربي الإله</a:t>
            </a:r>
            <a:br>
              <a:rPr lang="ar-SA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 هو يسوع هو رئيسُ الحياة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40466"/>
            <a:ext cx="9982199" cy="3936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800" b="1" dirty="0">
                <a:solidFill>
                  <a:srgbClr val="001E0E"/>
                </a:solidFill>
              </a:rPr>
              <a:t>ومليكُ الدهورِ الذي</a:t>
            </a:r>
            <a:br>
              <a:rPr lang="ar-EG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لا</a:t>
            </a:r>
            <a:r>
              <a:rPr lang="ar-EG" sz="8800" b="1" dirty="0">
                <a:solidFill>
                  <a:srgbClr val="001E0E"/>
                </a:solidFill>
              </a:rPr>
              <a:t> </a:t>
            </a:r>
            <a:r>
              <a:rPr lang="ar-SA" sz="8800" b="1" dirty="0">
                <a:solidFill>
                  <a:srgbClr val="001E0E"/>
                </a:solidFill>
              </a:rPr>
              <a:t>ينقضي مُلكُه</a:t>
            </a:r>
            <a:r>
              <a:rPr lang="en-US" sz="8800" b="1" dirty="0">
                <a:solidFill>
                  <a:srgbClr val="001E0E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ar-EG" sz="13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1952</TotalTime>
  <Words>55</Words>
  <Application>Microsoft Office PowerPoint</Application>
  <PresentationFormat>عرض على الشاشة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273</cp:revision>
  <dcterms:created xsi:type="dcterms:W3CDTF">2021-12-07T14:30:00Z</dcterms:created>
  <dcterms:modified xsi:type="dcterms:W3CDTF">2024-02-14T08:56:02Z</dcterms:modified>
</cp:coreProperties>
</file>