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406" r:id="rId3"/>
    <p:sldId id="415" r:id="rId4"/>
    <p:sldId id="423" r:id="rId5"/>
    <p:sldId id="417" r:id="rId6"/>
    <p:sldId id="424" r:id="rId7"/>
    <p:sldId id="419" r:id="rId8"/>
    <p:sldId id="425" r:id="rId9"/>
    <p:sldId id="421" r:id="rId10"/>
    <p:sldId id="426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5"/>
            <p14:sldId id="423"/>
            <p14:sldId id="417"/>
            <p14:sldId id="424"/>
            <p14:sldId id="419"/>
            <p14:sldId id="425"/>
            <p14:sldId id="421"/>
            <p14:sldId id="42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4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 err="1"/>
              <a:t>إنت</a:t>
            </a:r>
            <a:r>
              <a:rPr lang="ar-EG" sz="8000" b="1" dirty="0"/>
              <a:t> إله المفديين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8740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 </a:t>
            </a: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يسوع ربي الحبيب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إللي</a:t>
            </a:r>
            <a:r>
              <a:rPr lang="ar-EG" sz="8000" b="1" dirty="0">
                <a:solidFill>
                  <a:srgbClr val="00582A"/>
                </a:solidFill>
              </a:rPr>
              <a:t> فداني على الصليب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حبيتني</a:t>
            </a:r>
            <a:r>
              <a:rPr lang="ar-EG" sz="8000" b="1" dirty="0">
                <a:solidFill>
                  <a:srgbClr val="00582A"/>
                </a:solidFill>
              </a:rPr>
              <a:t> يا أغلى نصيب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ولحبك أنا </a:t>
            </a:r>
            <a:r>
              <a:rPr lang="ar-EG" sz="8000" b="1" dirty="0" err="1">
                <a:solidFill>
                  <a:srgbClr val="00582A"/>
                </a:solidFill>
              </a:rPr>
              <a:t>مديون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800" b="1" dirty="0">
                <a:solidFill>
                  <a:srgbClr val="00582A"/>
                </a:solidFill>
              </a:rPr>
            </a:b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73295"/>
            <a:ext cx="9982199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1- </a:t>
            </a:r>
            <a:endParaRPr lang="ar-EG" sz="8000" b="1" dirty="0"/>
          </a:p>
          <a:p>
            <a:pPr algn="ctr" rtl="1"/>
            <a:r>
              <a:rPr lang="ar-EG" sz="8000" b="1" dirty="0" err="1"/>
              <a:t>إنت</a:t>
            </a:r>
            <a:r>
              <a:rPr lang="ar-EG" sz="8000" b="1" dirty="0"/>
              <a:t> إله المفديين </a:t>
            </a:r>
          </a:p>
          <a:p>
            <a:pPr algn="ctr" rtl="1"/>
            <a:r>
              <a:rPr lang="ar-EG" sz="8000" b="1" dirty="0" err="1"/>
              <a:t>إنت</a:t>
            </a:r>
            <a:r>
              <a:rPr lang="ar-EG" sz="8000" b="1" dirty="0"/>
              <a:t> الصادق والأمين</a:t>
            </a:r>
            <a:br>
              <a:rPr lang="ar-EG" sz="8000" b="1" dirty="0"/>
            </a:br>
            <a:r>
              <a:rPr lang="ar-EG" sz="8000" b="1" dirty="0"/>
              <a:t>سلمتك قلبي في </a:t>
            </a:r>
            <a:r>
              <a:rPr lang="ar-EG" sz="8000" b="1" dirty="0" err="1"/>
              <a:t>إيديك</a:t>
            </a:r>
            <a:r>
              <a:rPr lang="ar-EG" sz="8000" b="1" dirty="0"/>
              <a:t> </a:t>
            </a:r>
          </a:p>
          <a:p>
            <a:pPr algn="ctr" rtl="1"/>
            <a:r>
              <a:rPr lang="ar-EG" sz="8000" b="1" dirty="0"/>
              <a:t>والقلب في </a:t>
            </a:r>
            <a:r>
              <a:rPr lang="ar-EG" sz="8000" b="1" dirty="0" err="1"/>
              <a:t>إيدك</a:t>
            </a:r>
            <a:r>
              <a:rPr lang="ar-EG" sz="8000" b="1" dirty="0"/>
              <a:t> مضمون</a:t>
            </a:r>
            <a:br>
              <a:rPr lang="ar-EG" sz="8000" b="1" dirty="0"/>
            </a:br>
            <a:endParaRPr lang="en-US" sz="88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8740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 </a:t>
            </a: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يسوع ربي الحبيب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إللي</a:t>
            </a:r>
            <a:r>
              <a:rPr lang="ar-EG" sz="8000" b="1" dirty="0">
                <a:solidFill>
                  <a:srgbClr val="00582A"/>
                </a:solidFill>
              </a:rPr>
              <a:t> فداني على الصليب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حبيتني</a:t>
            </a:r>
            <a:r>
              <a:rPr lang="ar-EG" sz="8000" b="1" dirty="0">
                <a:solidFill>
                  <a:srgbClr val="00582A"/>
                </a:solidFill>
              </a:rPr>
              <a:t> يا أغلى نصيب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ولحبك أنا </a:t>
            </a:r>
            <a:r>
              <a:rPr lang="ar-EG" sz="8000" b="1" dirty="0" err="1">
                <a:solidFill>
                  <a:srgbClr val="00582A"/>
                </a:solidFill>
              </a:rPr>
              <a:t>مديون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800" b="1" dirty="0">
                <a:solidFill>
                  <a:srgbClr val="00582A"/>
                </a:solidFill>
              </a:rPr>
            </a:b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25565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2- </a:t>
            </a:r>
            <a:endParaRPr lang="ar-EG" sz="8000" b="1" dirty="0"/>
          </a:p>
          <a:p>
            <a:pPr algn="ctr" rtl="1"/>
            <a:r>
              <a:rPr lang="ar-EG" sz="8000" b="1" dirty="0"/>
              <a:t>أنت وصفت لنا الطريق </a:t>
            </a:r>
          </a:p>
          <a:p>
            <a:pPr algn="ctr" rtl="1"/>
            <a:r>
              <a:rPr lang="ar-EG" sz="8000" b="1" dirty="0"/>
              <a:t>قلت لنا ها يكون فيه ضيق</a:t>
            </a:r>
            <a:br>
              <a:rPr lang="ar-EG" sz="8000" b="1" dirty="0"/>
            </a:br>
            <a:r>
              <a:rPr lang="ar-EG" sz="8000" b="1" dirty="0"/>
              <a:t>لكن مهما قابلنا صعاب </a:t>
            </a:r>
          </a:p>
          <a:p>
            <a:pPr algn="ctr" rtl="1"/>
            <a:r>
              <a:rPr lang="ar-EG" sz="8000" b="1" dirty="0"/>
              <a:t>كل الصعب </a:t>
            </a:r>
            <a:r>
              <a:rPr lang="ar-EG" sz="8000" b="1" dirty="0" err="1"/>
              <a:t>معاك</a:t>
            </a:r>
            <a:r>
              <a:rPr lang="ar-EG" sz="8000" b="1" dirty="0"/>
              <a:t> ها يهون</a:t>
            </a:r>
            <a:br>
              <a:rPr lang="ar-EG" sz="8000" b="1" dirty="0"/>
            </a:br>
            <a:endParaRPr lang="en-US" sz="88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8740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 </a:t>
            </a: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يسوع ربي الحبيب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إللي</a:t>
            </a:r>
            <a:r>
              <a:rPr lang="ar-EG" sz="8000" b="1" dirty="0">
                <a:solidFill>
                  <a:srgbClr val="00582A"/>
                </a:solidFill>
              </a:rPr>
              <a:t> فداني على الصليب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حبيتني</a:t>
            </a:r>
            <a:r>
              <a:rPr lang="ar-EG" sz="8000" b="1" dirty="0">
                <a:solidFill>
                  <a:srgbClr val="00582A"/>
                </a:solidFill>
              </a:rPr>
              <a:t> يا أغلى نصيب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ولحبك أنا </a:t>
            </a:r>
            <a:r>
              <a:rPr lang="ar-EG" sz="8000" b="1" dirty="0" err="1">
                <a:solidFill>
                  <a:srgbClr val="00582A"/>
                </a:solidFill>
              </a:rPr>
              <a:t>مديون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800" b="1" dirty="0">
                <a:solidFill>
                  <a:srgbClr val="00582A"/>
                </a:solidFill>
              </a:rPr>
            </a:b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59729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73295"/>
            <a:ext cx="9982199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3- </a:t>
            </a:r>
            <a:endParaRPr lang="ar-EG" sz="8000" b="1" dirty="0"/>
          </a:p>
          <a:p>
            <a:pPr algn="ctr" rtl="1"/>
            <a:r>
              <a:rPr lang="ar-EG" sz="8000" b="1" dirty="0" err="1"/>
              <a:t>إنت</a:t>
            </a:r>
            <a:r>
              <a:rPr lang="ar-EG" sz="8000" b="1" dirty="0"/>
              <a:t> هو راعى الخراف </a:t>
            </a:r>
          </a:p>
          <a:p>
            <a:pPr algn="ctr" rtl="1"/>
            <a:r>
              <a:rPr lang="ar-EG" sz="8000" b="1" dirty="0" err="1"/>
              <a:t>إنت</a:t>
            </a:r>
            <a:r>
              <a:rPr lang="ar-EG" sz="8000" b="1" dirty="0"/>
              <a:t> معانا وليه ها نخاف</a:t>
            </a:r>
            <a:br>
              <a:rPr lang="ar-EG" sz="8000" b="1" dirty="0"/>
            </a:br>
            <a:r>
              <a:rPr lang="ar-EG" sz="8000" b="1" dirty="0"/>
              <a:t>لو عدينا في وادي الموت </a:t>
            </a:r>
          </a:p>
          <a:p>
            <a:pPr algn="ctr" rtl="1"/>
            <a:r>
              <a:rPr lang="ar-EG" sz="8000" b="1" dirty="0"/>
              <a:t>غير ترتيبك مش ها يكون</a:t>
            </a:r>
            <a:br>
              <a:rPr lang="ar-EG" sz="8000" b="1" dirty="0"/>
            </a:br>
            <a:endParaRPr lang="en-US" sz="88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8740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 </a:t>
            </a: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يسوع ربي الحبيب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إللي</a:t>
            </a:r>
            <a:r>
              <a:rPr lang="ar-EG" sz="8000" b="1" dirty="0">
                <a:solidFill>
                  <a:srgbClr val="00582A"/>
                </a:solidFill>
              </a:rPr>
              <a:t> فداني على الصليب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حبيتني</a:t>
            </a:r>
            <a:r>
              <a:rPr lang="ar-EG" sz="8000" b="1" dirty="0">
                <a:solidFill>
                  <a:srgbClr val="00582A"/>
                </a:solidFill>
              </a:rPr>
              <a:t> يا أغلى نصيب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ولحبك أنا </a:t>
            </a:r>
            <a:r>
              <a:rPr lang="ar-EG" sz="8000" b="1" dirty="0" err="1">
                <a:solidFill>
                  <a:srgbClr val="00582A"/>
                </a:solidFill>
              </a:rPr>
              <a:t>مديون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800" b="1" dirty="0">
                <a:solidFill>
                  <a:srgbClr val="00582A"/>
                </a:solidFill>
              </a:rPr>
            </a:b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09345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73295"/>
            <a:ext cx="9982199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4- </a:t>
            </a:r>
            <a:endParaRPr lang="ar-EG" sz="8000" b="1" dirty="0"/>
          </a:p>
          <a:p>
            <a:pPr algn="ctr" rtl="1"/>
            <a:r>
              <a:rPr lang="ar-EG" sz="8000" b="1" dirty="0"/>
              <a:t>قد أعددت لنا المكان </a:t>
            </a:r>
          </a:p>
          <a:p>
            <a:pPr algn="ctr" rtl="1"/>
            <a:r>
              <a:rPr lang="ar-EG" sz="7200" b="1" dirty="0"/>
              <a:t>يا أبو قلب حنون على الأنسان</a:t>
            </a:r>
            <a:br>
              <a:rPr lang="ar-EG" sz="8000" b="1" dirty="0"/>
            </a:br>
            <a:r>
              <a:rPr lang="ar-EG" sz="8000" b="1" dirty="0"/>
              <a:t>وجاي </a:t>
            </a:r>
            <a:r>
              <a:rPr lang="ar-EG" sz="8000" b="1" dirty="0" err="1"/>
              <a:t>تاني</a:t>
            </a:r>
            <a:r>
              <a:rPr lang="ar-EG" sz="8000" b="1" dirty="0"/>
              <a:t> </a:t>
            </a:r>
            <a:r>
              <a:rPr lang="ar-EG" sz="8000" b="1" dirty="0" err="1"/>
              <a:t>تاخدنا</a:t>
            </a:r>
            <a:r>
              <a:rPr lang="ar-EG" sz="8000" b="1" dirty="0"/>
              <a:t> إليك </a:t>
            </a:r>
          </a:p>
          <a:p>
            <a:pPr algn="ctr" rtl="1"/>
            <a:r>
              <a:rPr lang="ar-EG" sz="8000" b="1" dirty="0" err="1"/>
              <a:t>إمتى</a:t>
            </a:r>
            <a:r>
              <a:rPr lang="ar-EG" sz="8000" b="1" dirty="0"/>
              <a:t> يا ربي معاك ها نكون</a:t>
            </a:r>
            <a:br>
              <a:rPr lang="ar-EG" sz="8000" b="1" dirty="0"/>
            </a:br>
            <a:endParaRPr lang="en-US" sz="88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8740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 </a:t>
            </a: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يسوع ربي الحبيب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إللي</a:t>
            </a:r>
            <a:r>
              <a:rPr lang="ar-EG" sz="8000" b="1" dirty="0">
                <a:solidFill>
                  <a:srgbClr val="00582A"/>
                </a:solidFill>
              </a:rPr>
              <a:t> فداني على الصليب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حبيتني</a:t>
            </a:r>
            <a:r>
              <a:rPr lang="ar-EG" sz="8000" b="1" dirty="0">
                <a:solidFill>
                  <a:srgbClr val="00582A"/>
                </a:solidFill>
              </a:rPr>
              <a:t> يا أغلى نصيب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ولحبك أنا </a:t>
            </a:r>
            <a:r>
              <a:rPr lang="ar-EG" sz="8000" b="1" dirty="0" err="1">
                <a:solidFill>
                  <a:srgbClr val="00582A"/>
                </a:solidFill>
              </a:rPr>
              <a:t>مديون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800" b="1" dirty="0">
                <a:solidFill>
                  <a:srgbClr val="00582A"/>
                </a:solidFill>
              </a:rPr>
            </a:b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33983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1975</TotalTime>
  <Words>193</Words>
  <Application>Microsoft Office PowerPoint</Application>
  <PresentationFormat>عرض على الشاشة (4:3)</PresentationFormat>
  <Paragraphs>38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284</cp:revision>
  <dcterms:created xsi:type="dcterms:W3CDTF">2021-12-07T14:30:00Z</dcterms:created>
  <dcterms:modified xsi:type="dcterms:W3CDTF">2024-02-19T08:18:18Z</dcterms:modified>
</cp:coreProperties>
</file>