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05" r:id="rId3"/>
    <p:sldId id="406" r:id="rId4"/>
    <p:sldId id="407" r:id="rId5"/>
    <p:sldId id="408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5"/>
            <p14:sldId id="406"/>
            <p14:sldId id="407"/>
            <p14:sldId id="4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أنت أبرع جمال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8692"/>
            <a:ext cx="9982199" cy="7389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/>
              <a:t>أنت أبرع جمال</a:t>
            </a:r>
          </a:p>
          <a:p>
            <a:pPr algn="ctr">
              <a:lnSpc>
                <a:spcPct val="150000"/>
              </a:lnSpc>
            </a:pPr>
            <a:r>
              <a:rPr lang="ar-EG" sz="8000" b="1" dirty="0"/>
              <a:t>من كل بني البشر</a:t>
            </a:r>
            <a:br>
              <a:rPr lang="ar-EG" sz="7200" b="1" dirty="0"/>
            </a:br>
            <a:r>
              <a:rPr lang="ar-EG" sz="7200" b="1" dirty="0"/>
              <a:t>انسكبت النعمة على شفتيك</a:t>
            </a:r>
            <a:br>
              <a:rPr lang="ar-EG" sz="7200" b="1" dirty="0"/>
            </a:br>
            <a:endParaRPr lang="ar-EG" sz="9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225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مشتهي الأمم .. رجاء الشعوب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نور العالم يا يسوع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معلم بين ربوة .. الأبرع جمال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ملكي وسيدي يسوع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26756"/>
            <a:ext cx="9982199" cy="777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/>
              <a:t> يسوع أبرع جمال</a:t>
            </a:r>
          </a:p>
          <a:p>
            <a:pPr algn="ctr">
              <a:lnSpc>
                <a:spcPct val="150000"/>
              </a:lnSpc>
            </a:pPr>
            <a:r>
              <a:rPr lang="ar-EG" sz="8000" b="1" dirty="0"/>
              <a:t>من كل بني البشر</a:t>
            </a:r>
            <a:br>
              <a:rPr lang="ar-EG" sz="8000" b="1" dirty="0"/>
            </a:br>
            <a:r>
              <a:rPr lang="ar-EG" sz="7200" b="1" dirty="0"/>
              <a:t>انسكبت النعمة على شفتيه</a:t>
            </a:r>
            <a:br>
              <a:rPr lang="ar-EG" sz="8000" b="1" dirty="0"/>
            </a:b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252831"/>
            <a:ext cx="9982199" cy="9805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أنت أبرع جمال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/>
              <a:t>من كل بني البشر</a:t>
            </a:r>
            <a:br>
              <a:rPr lang="ar-EG" sz="8000" b="1" dirty="0"/>
            </a:br>
            <a:r>
              <a:rPr lang="ar-EG" sz="8000" b="1" dirty="0"/>
              <a:t>ملكي وسيدي يسوع</a:t>
            </a:r>
          </a:p>
          <a:p>
            <a:pPr algn="ctr">
              <a:lnSpc>
                <a:spcPct val="150000"/>
              </a:lnSpc>
            </a:pPr>
            <a:br>
              <a:rPr lang="ar-EG" sz="8000" b="1" dirty="0"/>
            </a:b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1954</TotalTime>
  <Words>63</Words>
  <Application>Microsoft Office PowerPoint</Application>
  <PresentationFormat>عرض على الشاشة (4:3)</PresentationFormat>
  <Paragraphs>12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274</cp:revision>
  <dcterms:created xsi:type="dcterms:W3CDTF">2021-12-07T14:30:00Z</dcterms:created>
  <dcterms:modified xsi:type="dcterms:W3CDTF">2024-02-14T09:11:37Z</dcterms:modified>
</cp:coreProperties>
</file>