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75" r:id="rId2"/>
    <p:sldId id="405" r:id="rId3"/>
    <p:sldId id="409" r:id="rId4"/>
    <p:sldId id="406" r:id="rId5"/>
    <p:sldId id="410" r:id="rId6"/>
    <p:sldId id="411" r:id="rId7"/>
    <p:sldId id="412" r:id="rId8"/>
    <p:sldId id="413" r:id="rId9"/>
    <p:sldId id="414" r:id="rId10"/>
    <p:sldId id="415" r:id="rId11"/>
    <p:sldId id="416" r:id="rId12"/>
    <p:sldId id="417" r:id="rId13"/>
    <p:sldId id="293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405"/>
            <p14:sldId id="409"/>
            <p14:sldId id="406"/>
            <p14:sldId id="410"/>
            <p14:sldId id="411"/>
            <p14:sldId id="412"/>
            <p14:sldId id="413"/>
            <p14:sldId id="414"/>
            <p14:sldId id="415"/>
            <p14:sldId id="416"/>
            <p14:sldId id="417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82A"/>
    <a:srgbClr val="001E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41" autoAdjust="0"/>
    <p:restoredTop sz="94660"/>
  </p:normalViewPr>
  <p:slideViewPr>
    <p:cSldViewPr>
      <p:cViewPr varScale="1">
        <p:scale>
          <a:sx n="60" d="100"/>
          <a:sy n="60" d="100"/>
        </p:scale>
        <p:origin x="68" y="32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2/14/2024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2/14/2024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2/14/2024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2/14/2024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2/14/2024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304800"/>
            <a:ext cx="914400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8000" b="1" dirty="0"/>
              <a:t>ترنيمة </a:t>
            </a:r>
          </a:p>
          <a:p>
            <a:pPr algn="ctr"/>
            <a:r>
              <a:rPr lang="ar-EG" sz="8000" b="1" dirty="0" err="1"/>
              <a:t>إنت</a:t>
            </a:r>
            <a:r>
              <a:rPr lang="ar-EG" sz="8000" b="1" dirty="0"/>
              <a:t> أغلى ما </a:t>
            </a:r>
            <a:r>
              <a:rPr lang="ar-EG" sz="8000" b="1" dirty="0" err="1"/>
              <a:t>فى</a:t>
            </a:r>
            <a:r>
              <a:rPr lang="ar-EG" sz="8000" b="1" dirty="0"/>
              <a:t> حياتي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200114"/>
            <a:ext cx="9982199" cy="92486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6600" b="1" dirty="0">
                <a:solidFill>
                  <a:srgbClr val="00582A"/>
                </a:solidFill>
              </a:rPr>
              <a:t>القرار : </a:t>
            </a:r>
          </a:p>
          <a:p>
            <a:pPr algn="ctr"/>
            <a:r>
              <a:rPr lang="ar-EG" sz="8000" b="1" dirty="0" err="1">
                <a:solidFill>
                  <a:srgbClr val="00582A"/>
                </a:solidFill>
              </a:rPr>
              <a:t>إنت</a:t>
            </a:r>
            <a:r>
              <a:rPr lang="ar-EG" sz="8000" b="1" dirty="0">
                <a:solidFill>
                  <a:srgbClr val="00582A"/>
                </a:solidFill>
              </a:rPr>
              <a:t> أغلى ما </a:t>
            </a:r>
            <a:r>
              <a:rPr lang="ar-EG" sz="8000" b="1" dirty="0" err="1">
                <a:solidFill>
                  <a:srgbClr val="00582A"/>
                </a:solidFill>
              </a:rPr>
              <a:t>فى</a:t>
            </a:r>
            <a:r>
              <a:rPr lang="ar-EG" sz="8000" b="1" dirty="0">
                <a:solidFill>
                  <a:srgbClr val="00582A"/>
                </a:solidFill>
              </a:rPr>
              <a:t> حياتي </a:t>
            </a:r>
          </a:p>
          <a:p>
            <a:pPr algn="ctr"/>
            <a:r>
              <a:rPr lang="ar-EG" sz="8000" b="1" dirty="0">
                <a:solidFill>
                  <a:srgbClr val="00582A"/>
                </a:solidFill>
              </a:rPr>
              <a:t>اللي فات منها وباقي</a:t>
            </a:r>
            <a:br>
              <a:rPr lang="ar-EG" sz="8000" b="1" dirty="0">
                <a:solidFill>
                  <a:srgbClr val="00582A"/>
                </a:solidFill>
              </a:rPr>
            </a:br>
            <a:r>
              <a:rPr lang="ar-EG" sz="8000" b="1" dirty="0" err="1">
                <a:solidFill>
                  <a:srgbClr val="00582A"/>
                </a:solidFill>
              </a:rPr>
              <a:t>إنت</a:t>
            </a:r>
            <a:r>
              <a:rPr lang="ar-EG" sz="8000" b="1" dirty="0">
                <a:solidFill>
                  <a:srgbClr val="00582A"/>
                </a:solidFill>
              </a:rPr>
              <a:t> نور العمر كله </a:t>
            </a:r>
          </a:p>
          <a:p>
            <a:pPr algn="ctr"/>
            <a:r>
              <a:rPr lang="ar-EG" sz="8000" b="1" dirty="0" err="1">
                <a:solidFill>
                  <a:srgbClr val="00582A"/>
                </a:solidFill>
              </a:rPr>
              <a:t>ياللي</a:t>
            </a:r>
            <a:r>
              <a:rPr lang="ar-EG" sz="8000" b="1" dirty="0">
                <a:solidFill>
                  <a:srgbClr val="00582A"/>
                </a:solidFill>
              </a:rPr>
              <a:t> </a:t>
            </a:r>
            <a:r>
              <a:rPr lang="ar-EG" sz="8000" b="1" dirty="0" err="1">
                <a:solidFill>
                  <a:srgbClr val="00582A"/>
                </a:solidFill>
              </a:rPr>
              <a:t>رؤياك</a:t>
            </a:r>
            <a:r>
              <a:rPr lang="ar-EG" sz="8000" b="1" dirty="0">
                <a:solidFill>
                  <a:srgbClr val="00582A"/>
                </a:solidFill>
              </a:rPr>
              <a:t> اشتياقي</a:t>
            </a:r>
            <a:br>
              <a:rPr lang="ar-EG" sz="8000" b="1" dirty="0">
                <a:solidFill>
                  <a:srgbClr val="00582A"/>
                </a:solidFill>
              </a:rPr>
            </a:br>
            <a:br>
              <a:rPr lang="ar-EG" sz="8000" b="1" dirty="0">
                <a:solidFill>
                  <a:srgbClr val="00582A"/>
                </a:solidFill>
              </a:rPr>
            </a:br>
            <a:endParaRPr lang="ar-EG" sz="115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-76200"/>
            <a:ext cx="9982199" cy="80175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br>
              <a:rPr lang="ar-EG" sz="8000" b="1" dirty="0">
                <a:solidFill>
                  <a:srgbClr val="00582A"/>
                </a:solidFill>
              </a:rPr>
            </a:br>
            <a:r>
              <a:rPr lang="ar-EG" sz="8000" b="1" dirty="0">
                <a:solidFill>
                  <a:srgbClr val="00582A"/>
                </a:solidFill>
              </a:rPr>
              <a:t>لما قلت </a:t>
            </a:r>
            <a:r>
              <a:rPr lang="ar-EG" sz="8000" b="1" dirty="0" err="1">
                <a:solidFill>
                  <a:srgbClr val="00582A"/>
                </a:solidFill>
              </a:rPr>
              <a:t>هاعيش</a:t>
            </a:r>
            <a:r>
              <a:rPr lang="ar-EG" sz="8000" b="1" dirty="0">
                <a:solidFill>
                  <a:srgbClr val="00582A"/>
                </a:solidFill>
              </a:rPr>
              <a:t> لذاتي </a:t>
            </a:r>
          </a:p>
          <a:p>
            <a:pPr algn="ctr"/>
            <a:r>
              <a:rPr lang="ar-EG" sz="8000" b="1" dirty="0" err="1">
                <a:solidFill>
                  <a:srgbClr val="00582A"/>
                </a:solidFill>
              </a:rPr>
              <a:t>جيت</a:t>
            </a:r>
            <a:r>
              <a:rPr lang="ar-EG" sz="8000" b="1" dirty="0">
                <a:solidFill>
                  <a:srgbClr val="00582A"/>
                </a:solidFill>
              </a:rPr>
              <a:t> عشان تفدي حياتي</a:t>
            </a:r>
            <a:br>
              <a:rPr lang="ar-EG" sz="8000" b="1" dirty="0">
                <a:solidFill>
                  <a:srgbClr val="00582A"/>
                </a:solidFill>
              </a:rPr>
            </a:br>
            <a:r>
              <a:rPr lang="ar-EG" sz="8000" b="1" dirty="0">
                <a:solidFill>
                  <a:srgbClr val="00582A"/>
                </a:solidFill>
              </a:rPr>
              <a:t>ف الصليب قدمت ذاتك </a:t>
            </a:r>
          </a:p>
          <a:p>
            <a:pPr algn="ctr"/>
            <a:r>
              <a:rPr lang="ar-EG" sz="8000" b="1" dirty="0">
                <a:solidFill>
                  <a:srgbClr val="00582A"/>
                </a:solidFill>
              </a:rPr>
              <a:t>مت </a:t>
            </a:r>
            <a:r>
              <a:rPr lang="ar-EG" sz="8000" b="1" dirty="0" err="1">
                <a:solidFill>
                  <a:srgbClr val="00582A"/>
                </a:solidFill>
              </a:rPr>
              <a:t>إنت</a:t>
            </a:r>
            <a:r>
              <a:rPr lang="ar-EG" sz="8000" b="1" dirty="0">
                <a:solidFill>
                  <a:srgbClr val="00582A"/>
                </a:solidFill>
              </a:rPr>
              <a:t> عشان </a:t>
            </a:r>
            <a:r>
              <a:rPr lang="ar-EG" sz="8000" b="1" dirty="0" err="1">
                <a:solidFill>
                  <a:srgbClr val="00582A"/>
                </a:solidFill>
              </a:rPr>
              <a:t>اعيش</a:t>
            </a:r>
            <a:br>
              <a:rPr lang="ar-EG" sz="8000" b="1" dirty="0">
                <a:solidFill>
                  <a:srgbClr val="00582A"/>
                </a:solidFill>
              </a:rPr>
            </a:br>
            <a:endParaRPr lang="ar-EG" sz="115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152400"/>
            <a:ext cx="9982199" cy="77098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6000" b="1" dirty="0"/>
              <a:t>1- </a:t>
            </a:r>
            <a:endParaRPr lang="ar-EG" sz="8000" b="1" dirty="0"/>
          </a:p>
          <a:p>
            <a:pPr algn="ctr"/>
            <a:r>
              <a:rPr lang="ar-EG" sz="8000" b="1" dirty="0"/>
              <a:t>(نفسي كانت </a:t>
            </a:r>
            <a:r>
              <a:rPr lang="ar-EG" sz="8000" b="1" dirty="0" err="1"/>
              <a:t>ماتساويش</a:t>
            </a:r>
            <a:r>
              <a:rPr lang="ar-EG" sz="8000" b="1" dirty="0"/>
              <a:t> </a:t>
            </a:r>
          </a:p>
          <a:p>
            <a:pPr algn="ctr"/>
            <a:r>
              <a:rPr lang="ar-EG" sz="8000" b="1" dirty="0"/>
              <a:t>إلا موت أجر الخطية</a:t>
            </a:r>
            <a:br>
              <a:rPr lang="ar-EG" sz="8000" b="1" dirty="0"/>
            </a:br>
            <a:r>
              <a:rPr lang="ar-EG" sz="8000" b="1" dirty="0"/>
              <a:t>إنما نفسي </a:t>
            </a:r>
            <a:r>
              <a:rPr lang="ar-EG" sz="8000" b="1" dirty="0" err="1"/>
              <a:t>ف</a:t>
            </a:r>
            <a:r>
              <a:rPr lang="ar-EG" sz="8000" b="1" dirty="0"/>
              <a:t> عينيك </a:t>
            </a:r>
          </a:p>
          <a:p>
            <a:pPr algn="ctr"/>
            <a:r>
              <a:rPr lang="ar-EG" sz="8000" b="1" dirty="0"/>
              <a:t>كان تمنها موت فادي)2</a:t>
            </a:r>
            <a:br>
              <a:rPr lang="ar-EG" sz="8000" b="1" dirty="0"/>
            </a:br>
            <a:endParaRPr lang="ar-EG" sz="11500" b="1" dirty="0">
              <a:solidFill>
                <a:srgbClr val="001E0E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200114"/>
            <a:ext cx="9982199" cy="92486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6600" b="1" dirty="0">
                <a:solidFill>
                  <a:srgbClr val="00582A"/>
                </a:solidFill>
              </a:rPr>
              <a:t>القرار : </a:t>
            </a:r>
          </a:p>
          <a:p>
            <a:pPr algn="ctr"/>
            <a:r>
              <a:rPr lang="ar-EG" sz="8000" b="1" dirty="0" err="1">
                <a:solidFill>
                  <a:srgbClr val="00582A"/>
                </a:solidFill>
              </a:rPr>
              <a:t>إنت</a:t>
            </a:r>
            <a:r>
              <a:rPr lang="ar-EG" sz="8000" b="1" dirty="0">
                <a:solidFill>
                  <a:srgbClr val="00582A"/>
                </a:solidFill>
              </a:rPr>
              <a:t> أغلى ما </a:t>
            </a:r>
            <a:r>
              <a:rPr lang="ar-EG" sz="8000" b="1" dirty="0" err="1">
                <a:solidFill>
                  <a:srgbClr val="00582A"/>
                </a:solidFill>
              </a:rPr>
              <a:t>فى</a:t>
            </a:r>
            <a:r>
              <a:rPr lang="ar-EG" sz="8000" b="1" dirty="0">
                <a:solidFill>
                  <a:srgbClr val="00582A"/>
                </a:solidFill>
              </a:rPr>
              <a:t> حياتي </a:t>
            </a:r>
          </a:p>
          <a:p>
            <a:pPr algn="ctr"/>
            <a:r>
              <a:rPr lang="ar-EG" sz="8000" b="1" dirty="0">
                <a:solidFill>
                  <a:srgbClr val="00582A"/>
                </a:solidFill>
              </a:rPr>
              <a:t>اللي فات منها وباقي</a:t>
            </a:r>
            <a:br>
              <a:rPr lang="ar-EG" sz="8000" b="1" dirty="0">
                <a:solidFill>
                  <a:srgbClr val="00582A"/>
                </a:solidFill>
              </a:rPr>
            </a:br>
            <a:r>
              <a:rPr lang="ar-EG" sz="8000" b="1" dirty="0" err="1">
                <a:solidFill>
                  <a:srgbClr val="00582A"/>
                </a:solidFill>
              </a:rPr>
              <a:t>إنت</a:t>
            </a:r>
            <a:r>
              <a:rPr lang="ar-EG" sz="8000" b="1" dirty="0">
                <a:solidFill>
                  <a:srgbClr val="00582A"/>
                </a:solidFill>
              </a:rPr>
              <a:t> نور العمر كله </a:t>
            </a:r>
          </a:p>
          <a:p>
            <a:pPr algn="ctr"/>
            <a:r>
              <a:rPr lang="ar-EG" sz="8000" b="1" dirty="0" err="1">
                <a:solidFill>
                  <a:srgbClr val="00582A"/>
                </a:solidFill>
              </a:rPr>
              <a:t>ياللي</a:t>
            </a:r>
            <a:r>
              <a:rPr lang="ar-EG" sz="8000" b="1" dirty="0">
                <a:solidFill>
                  <a:srgbClr val="00582A"/>
                </a:solidFill>
              </a:rPr>
              <a:t> </a:t>
            </a:r>
            <a:r>
              <a:rPr lang="ar-EG" sz="8000" b="1" dirty="0" err="1">
                <a:solidFill>
                  <a:srgbClr val="00582A"/>
                </a:solidFill>
              </a:rPr>
              <a:t>رؤياك</a:t>
            </a:r>
            <a:r>
              <a:rPr lang="ar-EG" sz="8000" b="1" dirty="0">
                <a:solidFill>
                  <a:srgbClr val="00582A"/>
                </a:solidFill>
              </a:rPr>
              <a:t> اشتياقي</a:t>
            </a:r>
            <a:br>
              <a:rPr lang="ar-EG" sz="8000" b="1" dirty="0">
                <a:solidFill>
                  <a:srgbClr val="00582A"/>
                </a:solidFill>
              </a:rPr>
            </a:br>
            <a:br>
              <a:rPr lang="ar-EG" sz="8000" b="1" dirty="0">
                <a:solidFill>
                  <a:srgbClr val="00582A"/>
                </a:solidFill>
              </a:rPr>
            </a:br>
            <a:endParaRPr lang="ar-EG" sz="115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-76200"/>
            <a:ext cx="9982199" cy="80175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br>
              <a:rPr lang="ar-EG" sz="8000" b="1" dirty="0">
                <a:solidFill>
                  <a:srgbClr val="00582A"/>
                </a:solidFill>
              </a:rPr>
            </a:br>
            <a:r>
              <a:rPr lang="ar-EG" sz="8000" b="1" dirty="0">
                <a:solidFill>
                  <a:srgbClr val="00582A"/>
                </a:solidFill>
              </a:rPr>
              <a:t>لما قلت </a:t>
            </a:r>
            <a:r>
              <a:rPr lang="ar-EG" sz="8000" b="1" dirty="0" err="1">
                <a:solidFill>
                  <a:srgbClr val="00582A"/>
                </a:solidFill>
              </a:rPr>
              <a:t>هاعيش</a:t>
            </a:r>
            <a:r>
              <a:rPr lang="ar-EG" sz="8000" b="1" dirty="0">
                <a:solidFill>
                  <a:srgbClr val="00582A"/>
                </a:solidFill>
              </a:rPr>
              <a:t> لذاتي </a:t>
            </a:r>
          </a:p>
          <a:p>
            <a:pPr algn="ctr"/>
            <a:r>
              <a:rPr lang="ar-EG" sz="8000" b="1" dirty="0" err="1">
                <a:solidFill>
                  <a:srgbClr val="00582A"/>
                </a:solidFill>
              </a:rPr>
              <a:t>جيت</a:t>
            </a:r>
            <a:r>
              <a:rPr lang="ar-EG" sz="8000" b="1" dirty="0">
                <a:solidFill>
                  <a:srgbClr val="00582A"/>
                </a:solidFill>
              </a:rPr>
              <a:t> عشان تفدي حياتي</a:t>
            </a:r>
            <a:br>
              <a:rPr lang="ar-EG" sz="8000" b="1" dirty="0">
                <a:solidFill>
                  <a:srgbClr val="00582A"/>
                </a:solidFill>
              </a:rPr>
            </a:br>
            <a:r>
              <a:rPr lang="ar-EG" sz="8000" b="1" dirty="0">
                <a:solidFill>
                  <a:srgbClr val="00582A"/>
                </a:solidFill>
              </a:rPr>
              <a:t>ف الصليب قدمت ذاتك </a:t>
            </a:r>
          </a:p>
          <a:p>
            <a:pPr algn="ctr"/>
            <a:r>
              <a:rPr lang="ar-EG" sz="8000" b="1" dirty="0">
                <a:solidFill>
                  <a:srgbClr val="00582A"/>
                </a:solidFill>
              </a:rPr>
              <a:t>مت </a:t>
            </a:r>
            <a:r>
              <a:rPr lang="ar-EG" sz="8000" b="1" dirty="0" err="1">
                <a:solidFill>
                  <a:srgbClr val="00582A"/>
                </a:solidFill>
              </a:rPr>
              <a:t>إنت</a:t>
            </a:r>
            <a:r>
              <a:rPr lang="ar-EG" sz="8000" b="1" dirty="0">
                <a:solidFill>
                  <a:srgbClr val="00582A"/>
                </a:solidFill>
              </a:rPr>
              <a:t> عشان </a:t>
            </a:r>
            <a:r>
              <a:rPr lang="ar-EG" sz="8000" b="1" dirty="0" err="1">
                <a:solidFill>
                  <a:srgbClr val="00582A"/>
                </a:solidFill>
              </a:rPr>
              <a:t>اعيش</a:t>
            </a:r>
            <a:br>
              <a:rPr lang="ar-EG" sz="8000" b="1" dirty="0">
                <a:solidFill>
                  <a:srgbClr val="00582A"/>
                </a:solidFill>
              </a:rPr>
            </a:br>
            <a:endParaRPr lang="ar-EG" sz="115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152400"/>
            <a:ext cx="9982199" cy="77098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6000" b="1" dirty="0"/>
              <a:t>2- </a:t>
            </a:r>
            <a:endParaRPr lang="ar-EG" sz="8000" b="1" dirty="0"/>
          </a:p>
          <a:p>
            <a:pPr algn="ctr"/>
            <a:r>
              <a:rPr lang="ar-EG" sz="8000" b="1" dirty="0"/>
              <a:t>(</a:t>
            </a:r>
            <a:r>
              <a:rPr lang="ar-EG" sz="8000" b="1" dirty="0" err="1"/>
              <a:t>دي</a:t>
            </a:r>
            <a:r>
              <a:rPr lang="ar-EG" sz="8000" b="1" dirty="0"/>
              <a:t> محبة </a:t>
            </a:r>
            <a:r>
              <a:rPr lang="ar-EG" sz="8000" b="1" dirty="0" err="1"/>
              <a:t>ماتنتهيش</a:t>
            </a:r>
            <a:r>
              <a:rPr lang="ar-EG" sz="8000" b="1" dirty="0"/>
              <a:t> </a:t>
            </a:r>
          </a:p>
          <a:p>
            <a:pPr algn="ctr"/>
            <a:r>
              <a:rPr lang="ar-EG" sz="8000" b="1" dirty="0"/>
              <a:t>مالها </a:t>
            </a:r>
            <a:r>
              <a:rPr lang="ar-EG" sz="8000" b="1" dirty="0" err="1"/>
              <a:t>ف</a:t>
            </a:r>
            <a:r>
              <a:rPr lang="ar-EG" sz="8000" b="1" dirty="0"/>
              <a:t> الدنيا نظير</a:t>
            </a:r>
            <a:br>
              <a:rPr lang="ar-EG" sz="8000" b="1" dirty="0"/>
            </a:br>
            <a:r>
              <a:rPr lang="ar-EG" sz="8000" b="1" dirty="0"/>
              <a:t>إن بار من أجل </a:t>
            </a:r>
            <a:r>
              <a:rPr lang="ar-EG" sz="8000" b="1" dirty="0" err="1"/>
              <a:t>خاطي</a:t>
            </a:r>
            <a:r>
              <a:rPr lang="ar-EG" sz="8000" b="1" dirty="0"/>
              <a:t> </a:t>
            </a:r>
          </a:p>
          <a:p>
            <a:pPr algn="ctr"/>
            <a:r>
              <a:rPr lang="ar-EG" sz="8000" b="1" dirty="0"/>
              <a:t>يدفع الدين الخطير)2</a:t>
            </a:r>
            <a:br>
              <a:rPr lang="ar-EG" sz="8000" b="1" dirty="0"/>
            </a:br>
            <a:endParaRPr lang="ar-EG" sz="11500" b="1" dirty="0">
              <a:solidFill>
                <a:srgbClr val="001E0E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200114"/>
            <a:ext cx="9982199" cy="92486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6600" b="1" dirty="0">
                <a:solidFill>
                  <a:srgbClr val="00582A"/>
                </a:solidFill>
              </a:rPr>
              <a:t>القرار : </a:t>
            </a:r>
          </a:p>
          <a:p>
            <a:pPr algn="ctr"/>
            <a:r>
              <a:rPr lang="ar-EG" sz="8000" b="1" dirty="0" err="1">
                <a:solidFill>
                  <a:srgbClr val="00582A"/>
                </a:solidFill>
              </a:rPr>
              <a:t>إنت</a:t>
            </a:r>
            <a:r>
              <a:rPr lang="ar-EG" sz="8000" b="1" dirty="0">
                <a:solidFill>
                  <a:srgbClr val="00582A"/>
                </a:solidFill>
              </a:rPr>
              <a:t> أغلى ما </a:t>
            </a:r>
            <a:r>
              <a:rPr lang="ar-EG" sz="8000" b="1" dirty="0" err="1">
                <a:solidFill>
                  <a:srgbClr val="00582A"/>
                </a:solidFill>
              </a:rPr>
              <a:t>فى</a:t>
            </a:r>
            <a:r>
              <a:rPr lang="ar-EG" sz="8000" b="1" dirty="0">
                <a:solidFill>
                  <a:srgbClr val="00582A"/>
                </a:solidFill>
              </a:rPr>
              <a:t> حياتي </a:t>
            </a:r>
          </a:p>
          <a:p>
            <a:pPr algn="ctr"/>
            <a:r>
              <a:rPr lang="ar-EG" sz="8000" b="1" dirty="0">
                <a:solidFill>
                  <a:srgbClr val="00582A"/>
                </a:solidFill>
              </a:rPr>
              <a:t>اللي فات منها وباقي</a:t>
            </a:r>
            <a:br>
              <a:rPr lang="ar-EG" sz="8000" b="1" dirty="0">
                <a:solidFill>
                  <a:srgbClr val="00582A"/>
                </a:solidFill>
              </a:rPr>
            </a:br>
            <a:r>
              <a:rPr lang="ar-EG" sz="8000" b="1" dirty="0" err="1">
                <a:solidFill>
                  <a:srgbClr val="00582A"/>
                </a:solidFill>
              </a:rPr>
              <a:t>إنت</a:t>
            </a:r>
            <a:r>
              <a:rPr lang="ar-EG" sz="8000" b="1" dirty="0">
                <a:solidFill>
                  <a:srgbClr val="00582A"/>
                </a:solidFill>
              </a:rPr>
              <a:t> نور العمر كله </a:t>
            </a:r>
          </a:p>
          <a:p>
            <a:pPr algn="ctr"/>
            <a:r>
              <a:rPr lang="ar-EG" sz="8000" b="1" dirty="0" err="1">
                <a:solidFill>
                  <a:srgbClr val="00582A"/>
                </a:solidFill>
              </a:rPr>
              <a:t>ياللي</a:t>
            </a:r>
            <a:r>
              <a:rPr lang="ar-EG" sz="8000" b="1" dirty="0">
                <a:solidFill>
                  <a:srgbClr val="00582A"/>
                </a:solidFill>
              </a:rPr>
              <a:t> </a:t>
            </a:r>
            <a:r>
              <a:rPr lang="ar-EG" sz="8000" b="1" dirty="0" err="1">
                <a:solidFill>
                  <a:srgbClr val="00582A"/>
                </a:solidFill>
              </a:rPr>
              <a:t>رؤياك</a:t>
            </a:r>
            <a:r>
              <a:rPr lang="ar-EG" sz="8000" b="1" dirty="0">
                <a:solidFill>
                  <a:srgbClr val="00582A"/>
                </a:solidFill>
              </a:rPr>
              <a:t> اشتياقي</a:t>
            </a:r>
            <a:br>
              <a:rPr lang="ar-EG" sz="8000" b="1" dirty="0">
                <a:solidFill>
                  <a:srgbClr val="00582A"/>
                </a:solidFill>
              </a:rPr>
            </a:br>
            <a:br>
              <a:rPr lang="ar-EG" sz="8000" b="1" dirty="0">
                <a:solidFill>
                  <a:srgbClr val="00582A"/>
                </a:solidFill>
              </a:rPr>
            </a:br>
            <a:endParaRPr lang="ar-EG" sz="115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-76200"/>
            <a:ext cx="9982199" cy="80175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br>
              <a:rPr lang="ar-EG" sz="8000" b="1" dirty="0">
                <a:solidFill>
                  <a:srgbClr val="00582A"/>
                </a:solidFill>
              </a:rPr>
            </a:br>
            <a:r>
              <a:rPr lang="ar-EG" sz="8000" b="1" dirty="0">
                <a:solidFill>
                  <a:srgbClr val="00582A"/>
                </a:solidFill>
              </a:rPr>
              <a:t>لما قلت </a:t>
            </a:r>
            <a:r>
              <a:rPr lang="ar-EG" sz="8000" b="1" dirty="0" err="1">
                <a:solidFill>
                  <a:srgbClr val="00582A"/>
                </a:solidFill>
              </a:rPr>
              <a:t>هاعيش</a:t>
            </a:r>
            <a:r>
              <a:rPr lang="ar-EG" sz="8000" b="1" dirty="0">
                <a:solidFill>
                  <a:srgbClr val="00582A"/>
                </a:solidFill>
              </a:rPr>
              <a:t> لذاتي </a:t>
            </a:r>
          </a:p>
          <a:p>
            <a:pPr algn="ctr"/>
            <a:r>
              <a:rPr lang="ar-EG" sz="8000" b="1" dirty="0" err="1">
                <a:solidFill>
                  <a:srgbClr val="00582A"/>
                </a:solidFill>
              </a:rPr>
              <a:t>جيت</a:t>
            </a:r>
            <a:r>
              <a:rPr lang="ar-EG" sz="8000" b="1" dirty="0">
                <a:solidFill>
                  <a:srgbClr val="00582A"/>
                </a:solidFill>
              </a:rPr>
              <a:t> عشان تفدي حياتي</a:t>
            </a:r>
            <a:br>
              <a:rPr lang="ar-EG" sz="8000" b="1" dirty="0">
                <a:solidFill>
                  <a:srgbClr val="00582A"/>
                </a:solidFill>
              </a:rPr>
            </a:br>
            <a:r>
              <a:rPr lang="ar-EG" sz="8000" b="1" dirty="0">
                <a:solidFill>
                  <a:srgbClr val="00582A"/>
                </a:solidFill>
              </a:rPr>
              <a:t>ف الصليب قدمت ذاتك </a:t>
            </a:r>
          </a:p>
          <a:p>
            <a:pPr algn="ctr"/>
            <a:r>
              <a:rPr lang="ar-EG" sz="8000" b="1" dirty="0">
                <a:solidFill>
                  <a:srgbClr val="00582A"/>
                </a:solidFill>
              </a:rPr>
              <a:t>مت </a:t>
            </a:r>
            <a:r>
              <a:rPr lang="ar-EG" sz="8000" b="1" dirty="0" err="1">
                <a:solidFill>
                  <a:srgbClr val="00582A"/>
                </a:solidFill>
              </a:rPr>
              <a:t>إنت</a:t>
            </a:r>
            <a:r>
              <a:rPr lang="ar-EG" sz="8000" b="1" dirty="0">
                <a:solidFill>
                  <a:srgbClr val="00582A"/>
                </a:solidFill>
              </a:rPr>
              <a:t> عشان </a:t>
            </a:r>
            <a:r>
              <a:rPr lang="ar-EG" sz="8000" b="1" dirty="0" err="1">
                <a:solidFill>
                  <a:srgbClr val="00582A"/>
                </a:solidFill>
              </a:rPr>
              <a:t>اعيش</a:t>
            </a:r>
            <a:br>
              <a:rPr lang="ar-EG" sz="8000" b="1" dirty="0">
                <a:solidFill>
                  <a:srgbClr val="00582A"/>
                </a:solidFill>
              </a:rPr>
            </a:br>
            <a:endParaRPr lang="ar-EG" sz="115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152400"/>
            <a:ext cx="9982199" cy="77098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6000" b="1" dirty="0"/>
              <a:t>3- </a:t>
            </a:r>
            <a:endParaRPr lang="ar-EG" sz="8000" b="1" dirty="0"/>
          </a:p>
          <a:p>
            <a:pPr algn="ctr"/>
            <a:r>
              <a:rPr lang="ar-EG" sz="8000" b="1" dirty="0"/>
              <a:t>(اللي </a:t>
            </a:r>
            <a:r>
              <a:rPr lang="ar-EG" sz="8000" b="1" dirty="0" err="1"/>
              <a:t>جاي</a:t>
            </a:r>
            <a:r>
              <a:rPr lang="ar-EG" sz="8000" b="1" dirty="0"/>
              <a:t> </a:t>
            </a:r>
            <a:r>
              <a:rPr lang="ar-EG" sz="8000" b="1" dirty="0" err="1"/>
              <a:t>مايهمنيش</a:t>
            </a:r>
            <a:r>
              <a:rPr lang="ar-EG" sz="8000" b="1" dirty="0"/>
              <a:t> </a:t>
            </a:r>
          </a:p>
          <a:p>
            <a:pPr algn="ctr"/>
            <a:r>
              <a:rPr lang="ar-EG" sz="8000" b="1" dirty="0"/>
              <a:t>ليه </a:t>
            </a:r>
            <a:r>
              <a:rPr lang="ar-EG" sz="8000" b="1" dirty="0" err="1"/>
              <a:t>اخاف</a:t>
            </a:r>
            <a:r>
              <a:rPr lang="ar-EG" sz="8000" b="1" dirty="0"/>
              <a:t> </a:t>
            </a:r>
            <a:r>
              <a:rPr lang="ar-EG" sz="8000" b="1" dirty="0" err="1"/>
              <a:t>وانت</a:t>
            </a:r>
            <a:r>
              <a:rPr lang="ar-EG" sz="8000" b="1" dirty="0"/>
              <a:t> </a:t>
            </a:r>
            <a:r>
              <a:rPr lang="ar-EG" sz="8000" b="1" dirty="0" err="1"/>
              <a:t>معايا</a:t>
            </a:r>
            <a:br>
              <a:rPr lang="ar-EG" sz="8000" b="1" dirty="0"/>
            </a:br>
            <a:r>
              <a:rPr lang="ar-EG" sz="8000" b="1" dirty="0"/>
              <a:t>انتظار القلب إنك </a:t>
            </a:r>
          </a:p>
          <a:p>
            <a:pPr algn="ctr"/>
            <a:r>
              <a:rPr lang="ar-EG" sz="8000" b="1" dirty="0" err="1"/>
              <a:t>تيجي</a:t>
            </a:r>
            <a:r>
              <a:rPr lang="ar-EG" sz="8000" b="1" dirty="0"/>
              <a:t> </a:t>
            </a:r>
            <a:r>
              <a:rPr lang="ar-EG" sz="8000" b="1" dirty="0" err="1"/>
              <a:t>تاخدني</a:t>
            </a:r>
            <a:r>
              <a:rPr lang="ar-EG" sz="8000" b="1" dirty="0"/>
              <a:t> </a:t>
            </a:r>
            <a:r>
              <a:rPr lang="ar-EG" sz="8000" b="1" dirty="0" err="1"/>
              <a:t>لسمايا</a:t>
            </a:r>
            <a:r>
              <a:rPr lang="ar-EG" sz="8000" b="1" dirty="0"/>
              <a:t>)2</a:t>
            </a:r>
            <a:br>
              <a:rPr lang="ar-EG" sz="8000" b="1" dirty="0"/>
            </a:br>
            <a:endParaRPr lang="ar-EG" sz="11500" b="1" dirty="0">
              <a:solidFill>
                <a:srgbClr val="001E0E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200114"/>
            <a:ext cx="9982199" cy="92486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6600" b="1" dirty="0">
                <a:solidFill>
                  <a:srgbClr val="00582A"/>
                </a:solidFill>
              </a:rPr>
              <a:t>القرار : </a:t>
            </a:r>
          </a:p>
          <a:p>
            <a:pPr algn="ctr"/>
            <a:r>
              <a:rPr lang="ar-EG" sz="8000" b="1" dirty="0" err="1">
                <a:solidFill>
                  <a:srgbClr val="00582A"/>
                </a:solidFill>
              </a:rPr>
              <a:t>إنت</a:t>
            </a:r>
            <a:r>
              <a:rPr lang="ar-EG" sz="8000" b="1" dirty="0">
                <a:solidFill>
                  <a:srgbClr val="00582A"/>
                </a:solidFill>
              </a:rPr>
              <a:t> أغلى ما </a:t>
            </a:r>
            <a:r>
              <a:rPr lang="ar-EG" sz="8000" b="1" dirty="0" err="1">
                <a:solidFill>
                  <a:srgbClr val="00582A"/>
                </a:solidFill>
              </a:rPr>
              <a:t>فى</a:t>
            </a:r>
            <a:r>
              <a:rPr lang="ar-EG" sz="8000" b="1" dirty="0">
                <a:solidFill>
                  <a:srgbClr val="00582A"/>
                </a:solidFill>
              </a:rPr>
              <a:t> حياتي </a:t>
            </a:r>
          </a:p>
          <a:p>
            <a:pPr algn="ctr"/>
            <a:r>
              <a:rPr lang="ar-EG" sz="8000" b="1" dirty="0">
                <a:solidFill>
                  <a:srgbClr val="00582A"/>
                </a:solidFill>
              </a:rPr>
              <a:t>اللي فات منها وباقي</a:t>
            </a:r>
            <a:br>
              <a:rPr lang="ar-EG" sz="8000" b="1" dirty="0">
                <a:solidFill>
                  <a:srgbClr val="00582A"/>
                </a:solidFill>
              </a:rPr>
            </a:br>
            <a:r>
              <a:rPr lang="ar-EG" sz="8000" b="1" dirty="0" err="1">
                <a:solidFill>
                  <a:srgbClr val="00582A"/>
                </a:solidFill>
              </a:rPr>
              <a:t>إنت</a:t>
            </a:r>
            <a:r>
              <a:rPr lang="ar-EG" sz="8000" b="1" dirty="0">
                <a:solidFill>
                  <a:srgbClr val="00582A"/>
                </a:solidFill>
              </a:rPr>
              <a:t> نور العمر كله </a:t>
            </a:r>
          </a:p>
          <a:p>
            <a:pPr algn="ctr"/>
            <a:r>
              <a:rPr lang="ar-EG" sz="8000" b="1" dirty="0" err="1">
                <a:solidFill>
                  <a:srgbClr val="00582A"/>
                </a:solidFill>
              </a:rPr>
              <a:t>ياللي</a:t>
            </a:r>
            <a:r>
              <a:rPr lang="ar-EG" sz="8000" b="1" dirty="0">
                <a:solidFill>
                  <a:srgbClr val="00582A"/>
                </a:solidFill>
              </a:rPr>
              <a:t> </a:t>
            </a:r>
            <a:r>
              <a:rPr lang="ar-EG" sz="8000" b="1" dirty="0" err="1">
                <a:solidFill>
                  <a:srgbClr val="00582A"/>
                </a:solidFill>
              </a:rPr>
              <a:t>رؤياك</a:t>
            </a:r>
            <a:r>
              <a:rPr lang="ar-EG" sz="8000" b="1" dirty="0">
                <a:solidFill>
                  <a:srgbClr val="00582A"/>
                </a:solidFill>
              </a:rPr>
              <a:t> اشتياقي</a:t>
            </a:r>
            <a:br>
              <a:rPr lang="ar-EG" sz="8000" b="1" dirty="0">
                <a:solidFill>
                  <a:srgbClr val="00582A"/>
                </a:solidFill>
              </a:rPr>
            </a:br>
            <a:br>
              <a:rPr lang="ar-EG" sz="8000" b="1" dirty="0">
                <a:solidFill>
                  <a:srgbClr val="00582A"/>
                </a:solidFill>
              </a:rPr>
            </a:br>
            <a:endParaRPr lang="ar-EG" sz="115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-76200"/>
            <a:ext cx="9982199" cy="80175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br>
              <a:rPr lang="ar-EG" sz="8000" b="1" dirty="0">
                <a:solidFill>
                  <a:srgbClr val="00582A"/>
                </a:solidFill>
              </a:rPr>
            </a:br>
            <a:r>
              <a:rPr lang="ar-EG" sz="8000" b="1" dirty="0">
                <a:solidFill>
                  <a:srgbClr val="00582A"/>
                </a:solidFill>
              </a:rPr>
              <a:t>لما قلت </a:t>
            </a:r>
            <a:r>
              <a:rPr lang="ar-EG" sz="8000" b="1" dirty="0" err="1">
                <a:solidFill>
                  <a:srgbClr val="00582A"/>
                </a:solidFill>
              </a:rPr>
              <a:t>هاعيش</a:t>
            </a:r>
            <a:r>
              <a:rPr lang="ar-EG" sz="8000" b="1" dirty="0">
                <a:solidFill>
                  <a:srgbClr val="00582A"/>
                </a:solidFill>
              </a:rPr>
              <a:t> لذاتي </a:t>
            </a:r>
          </a:p>
          <a:p>
            <a:pPr algn="ctr"/>
            <a:r>
              <a:rPr lang="ar-EG" sz="8000" b="1" dirty="0" err="1">
                <a:solidFill>
                  <a:srgbClr val="00582A"/>
                </a:solidFill>
              </a:rPr>
              <a:t>جيت</a:t>
            </a:r>
            <a:r>
              <a:rPr lang="ar-EG" sz="8000" b="1" dirty="0">
                <a:solidFill>
                  <a:srgbClr val="00582A"/>
                </a:solidFill>
              </a:rPr>
              <a:t> عشان تفدي حياتي</a:t>
            </a:r>
            <a:br>
              <a:rPr lang="ar-EG" sz="8000" b="1" dirty="0">
                <a:solidFill>
                  <a:srgbClr val="00582A"/>
                </a:solidFill>
              </a:rPr>
            </a:br>
            <a:r>
              <a:rPr lang="ar-EG" sz="8000" b="1" dirty="0">
                <a:solidFill>
                  <a:srgbClr val="00582A"/>
                </a:solidFill>
              </a:rPr>
              <a:t>ف الصليب قدمت ذاتك </a:t>
            </a:r>
          </a:p>
          <a:p>
            <a:pPr algn="ctr"/>
            <a:r>
              <a:rPr lang="ar-EG" sz="8000" b="1" dirty="0">
                <a:solidFill>
                  <a:srgbClr val="00582A"/>
                </a:solidFill>
              </a:rPr>
              <a:t>مت </a:t>
            </a:r>
            <a:r>
              <a:rPr lang="ar-EG" sz="8000" b="1" dirty="0" err="1">
                <a:solidFill>
                  <a:srgbClr val="00582A"/>
                </a:solidFill>
              </a:rPr>
              <a:t>إنت</a:t>
            </a:r>
            <a:r>
              <a:rPr lang="ar-EG" sz="8000" b="1" dirty="0">
                <a:solidFill>
                  <a:srgbClr val="00582A"/>
                </a:solidFill>
              </a:rPr>
              <a:t> عشان </a:t>
            </a:r>
            <a:r>
              <a:rPr lang="ar-EG" sz="8000" b="1" dirty="0" err="1">
                <a:solidFill>
                  <a:srgbClr val="00582A"/>
                </a:solidFill>
              </a:rPr>
              <a:t>اعيش</a:t>
            </a:r>
            <a:br>
              <a:rPr lang="ar-EG" sz="8000" b="1" dirty="0">
                <a:solidFill>
                  <a:srgbClr val="00582A"/>
                </a:solidFill>
              </a:rPr>
            </a:br>
            <a:endParaRPr lang="ar-EG" sz="115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1955</TotalTime>
  <Words>227</Words>
  <Application>Microsoft Office PowerPoint</Application>
  <PresentationFormat>عرض على الشاشة (4:3)</PresentationFormat>
  <Paragraphs>42</Paragraphs>
  <Slides>13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2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adam</cp:lastModifiedBy>
  <cp:revision>274</cp:revision>
  <dcterms:created xsi:type="dcterms:W3CDTF">2021-12-07T14:30:00Z</dcterms:created>
  <dcterms:modified xsi:type="dcterms:W3CDTF">2024-02-14T09:30:23Z</dcterms:modified>
</cp:coreProperties>
</file>