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05" r:id="rId3"/>
    <p:sldId id="406" r:id="rId4"/>
    <p:sldId id="407" r:id="rId5"/>
    <p:sldId id="408" r:id="rId6"/>
    <p:sldId id="409" r:id="rId7"/>
    <p:sldId id="410" r:id="rId8"/>
    <p:sldId id="41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6"/>
            <p14:sldId id="407"/>
            <p14:sldId id="408"/>
            <p14:sldId id="409"/>
            <p14:sldId id="410"/>
            <p14:sldId id="4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810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</a:t>
            </a:r>
            <a:r>
              <a:rPr lang="ar-EG" sz="8000" b="1" dirty="0" err="1"/>
              <a:t>الأعلي</a:t>
            </a:r>
            <a:r>
              <a:rPr lang="ar-EG" sz="8000" b="1" dirty="0"/>
              <a:t> يا يسوع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16766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الأعلى يا يسوع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صوتك أعلى صوت مسموع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الأقوى يا يسوع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ضد كل زيف مرفوع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/>
              <a:t>ضد الزيف بنعلي كلامك</a:t>
            </a:r>
          </a:p>
          <a:p>
            <a:pPr algn="ctr" rtl="1"/>
            <a:r>
              <a:rPr lang="ar-EG" sz="7200" b="1" dirty="0"/>
              <a:t>ضد الخوف </a:t>
            </a:r>
            <a:r>
              <a:rPr lang="ar-EG" sz="7200" b="1" dirty="0" err="1"/>
              <a:t>بيعلا</a:t>
            </a:r>
            <a:r>
              <a:rPr lang="ar-EG" sz="7200" b="1" dirty="0"/>
              <a:t> سلامك</a:t>
            </a:r>
          </a:p>
          <a:p>
            <a:pPr algn="ctr" rtl="1"/>
            <a:r>
              <a:rPr lang="ar-EG" sz="7200" b="1" dirty="0"/>
              <a:t>في حروبنا نرفع أعلامك</a:t>
            </a:r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الأقوى يا يسوع</a:t>
            </a:r>
            <a:br>
              <a:rPr lang="ar-EG" sz="7200" b="1" dirty="0"/>
            </a:b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16766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الأعلى يا يسوع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صوتك أعلى صوت مسموع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الأقوى يا يسوع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ضد كل زيف مرفوع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712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/>
              <a:t>ليك أراضينا </a:t>
            </a:r>
            <a:r>
              <a:rPr lang="ar-EG" sz="7200" b="1" dirty="0" err="1"/>
              <a:t>بنملكها</a:t>
            </a:r>
            <a:r>
              <a:rPr lang="ar-EG" sz="7200" b="1" dirty="0"/>
              <a:t> لك</a:t>
            </a:r>
          </a:p>
          <a:p>
            <a:pPr algn="ctr" rtl="1"/>
            <a:r>
              <a:rPr lang="ar-EG" sz="7200" b="1" dirty="0"/>
              <a:t>وبسلطانك نخضعها لك</a:t>
            </a:r>
          </a:p>
          <a:p>
            <a:pPr algn="ctr" rtl="1"/>
            <a:r>
              <a:rPr lang="ar-EG" sz="7200" b="1" dirty="0"/>
              <a:t>ليك هتافاتنا </a:t>
            </a:r>
            <a:r>
              <a:rPr lang="ar-EG" sz="7200" b="1" dirty="0" err="1"/>
              <a:t>بنهتفها</a:t>
            </a:r>
            <a:r>
              <a:rPr lang="ar-EG" sz="7200" b="1" dirty="0"/>
              <a:t> لك</a:t>
            </a:r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الأقوى يا يسوع</a:t>
            </a:r>
            <a:br>
              <a:rPr lang="ar-EG" sz="7200" b="1" dirty="0"/>
            </a:br>
            <a:endParaRPr lang="ar-EG" sz="96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804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16766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الأعلى يا يسوع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صوتك أعلى صوت مسموع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الأقوى يا يسوع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ضد كل زيف مرفوع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2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 </a:t>
            </a:r>
          </a:p>
          <a:p>
            <a:pPr algn="ctr" rtl="1"/>
            <a:r>
              <a:rPr lang="ar-EG" sz="7200" b="1" dirty="0"/>
              <a:t>مجد لمجد </a:t>
            </a:r>
            <a:r>
              <a:rPr lang="ar-EG" sz="7200" b="1" dirty="0" err="1"/>
              <a:t>بيجري</a:t>
            </a:r>
            <a:r>
              <a:rPr lang="ar-EG" sz="7200" b="1" dirty="0"/>
              <a:t> في أرضك</a:t>
            </a:r>
          </a:p>
          <a:p>
            <a:pPr algn="ctr" rtl="1"/>
            <a:r>
              <a:rPr lang="ar-EG" sz="7200" b="1" dirty="0"/>
              <a:t>يوم ورا يوم راح يعلا حقك</a:t>
            </a:r>
          </a:p>
          <a:p>
            <a:pPr algn="ctr" rtl="1"/>
            <a:r>
              <a:rPr lang="ar-EG" sz="7200" b="1" dirty="0"/>
              <a:t>كل الأرض تغني لاسمك</a:t>
            </a:r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الأقوى يا يسوع</a:t>
            </a:r>
            <a:br>
              <a:rPr lang="ar-EG" sz="7200" b="1" dirty="0"/>
            </a:br>
            <a:endParaRPr lang="ar-EG" sz="96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836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16766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الأعلى يا يسوع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صوتك أعلى صوت مسموع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الأقوى يا يسوع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ضد كل زيف مرفوع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729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1956</TotalTime>
  <Words>141</Words>
  <Application>Microsoft Office PowerPoint</Application>
  <PresentationFormat>عرض على الشاشة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274</cp:revision>
  <dcterms:created xsi:type="dcterms:W3CDTF">2021-12-07T14:30:00Z</dcterms:created>
  <dcterms:modified xsi:type="dcterms:W3CDTF">2024-02-17T12:23:53Z</dcterms:modified>
</cp:coreProperties>
</file>