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5" r:id="rId3"/>
    <p:sldId id="406" r:id="rId4"/>
    <p:sldId id="407" r:id="rId5"/>
    <p:sldId id="408" r:id="rId6"/>
    <p:sldId id="40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4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الأسد الخارج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سبط يهوذا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بين التسابيح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7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خارج غالب وعشان تغلب</a:t>
            </a:r>
          </a:p>
          <a:p>
            <a:pPr algn="ctr"/>
            <a:r>
              <a:rPr lang="ar-EG" sz="7200" b="1" dirty="0"/>
              <a:t>وتقودنا في موكب نصرك</a:t>
            </a:r>
          </a:p>
          <a:p>
            <a:pPr algn="ctr"/>
            <a:r>
              <a:rPr lang="ar-EG" sz="7200" b="1" dirty="0"/>
              <a:t>خارج ضارب لما بتغضب</a:t>
            </a:r>
          </a:p>
          <a:p>
            <a:pPr algn="ctr"/>
            <a:r>
              <a:rPr lang="ar-EG" sz="7200" b="1" dirty="0"/>
              <a:t>سيفك يخرج من فمك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سبط يهوذا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بين التسابيح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31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7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</a:p>
          <a:p>
            <a:pPr algn="ctr"/>
            <a:r>
              <a:rPr lang="ar-EG" sz="7200" b="1" dirty="0"/>
              <a:t>راكب فرسك أبيض لونه</a:t>
            </a:r>
          </a:p>
          <a:p>
            <a:pPr algn="ctr"/>
            <a:r>
              <a:rPr lang="ar-EG" sz="7200" b="1" dirty="0"/>
              <a:t>ولابس كل تيجان مجدك</a:t>
            </a:r>
          </a:p>
          <a:p>
            <a:pPr algn="ctr"/>
            <a:r>
              <a:rPr lang="ar-EG" sz="7200" b="1" dirty="0"/>
              <a:t>كل اعداءك مهما يكونوا</a:t>
            </a:r>
          </a:p>
          <a:p>
            <a:pPr algn="ctr"/>
            <a:r>
              <a:rPr lang="ar-EG" sz="7200" b="1" dirty="0"/>
              <a:t>تحت في موطئ من قدمك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07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سبط يهوذا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الأسد الخارج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من بين التسابيح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03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</TotalTime>
  <Words>82</Words>
  <Application>Microsoft Office PowerPoint</Application>
  <PresentationFormat>عرض على الشاشة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275</cp:revision>
  <dcterms:created xsi:type="dcterms:W3CDTF">2021-12-07T14:30:00Z</dcterms:created>
  <dcterms:modified xsi:type="dcterms:W3CDTF">2024-02-17T12:19:31Z</dcterms:modified>
</cp:coreProperties>
</file>