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05" r:id="rId3"/>
    <p:sldId id="406" r:id="rId4"/>
    <p:sldId id="407" r:id="rId5"/>
    <p:sldId id="408" r:id="rId6"/>
    <p:sldId id="409" r:id="rId7"/>
    <p:sldId id="410" r:id="rId8"/>
    <p:sldId id="41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6"/>
            <p14:sldId id="407"/>
            <p14:sldId id="408"/>
            <p14:sldId id="409"/>
            <p14:sldId id="410"/>
            <p14:sldId id="4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الأمس يا يسوع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أنت الأمس يا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اليوم يا يسوع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نعلن إنك كما بالأمس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هو شفانا اليوم </a:t>
            </a:r>
          </a:p>
          <a:p>
            <a:pPr algn="ctr" rtl="1"/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405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شفانا اللي </a:t>
            </a:r>
            <a:r>
              <a:rPr lang="ar-EG" sz="7200" b="1" dirty="0" err="1"/>
              <a:t>بيحينا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والسلطان اللي مقوينا</a:t>
            </a:r>
            <a:br>
              <a:rPr lang="ar-EG" sz="7200" b="1" dirty="0"/>
            </a:br>
            <a:r>
              <a:rPr lang="ar-EG" sz="7200" b="1" dirty="0"/>
              <a:t>وبدمك تقهر أعادينا </a:t>
            </a:r>
          </a:p>
          <a:p>
            <a:pPr algn="ctr" rtl="1"/>
            <a:r>
              <a:rPr lang="ar-EG" sz="7200" b="1" dirty="0"/>
              <a:t>نعلن نصرنا </a:t>
            </a:r>
            <a:r>
              <a:rPr lang="ar-EG" sz="7200" b="1" dirty="0" err="1"/>
              <a:t>بيك</a:t>
            </a:r>
            <a:r>
              <a:rPr lang="ar-EG" sz="7200" b="1" dirty="0"/>
              <a:t> اليوم</a:t>
            </a:r>
          </a:p>
          <a:p>
            <a:pPr algn="ctr"/>
            <a:br>
              <a:rPr lang="ar-EG" sz="7200" b="1" dirty="0"/>
            </a:b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أنت الأمس يا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اليوم يا يسوع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نعلن إنك كما بالأمس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هو شفانا اليوم </a:t>
            </a:r>
          </a:p>
          <a:p>
            <a:pPr algn="ctr" rtl="1"/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055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/>
              <a:t>صلبك عنا إعلان كافي </a:t>
            </a:r>
          </a:p>
          <a:p>
            <a:pPr algn="ctr" rtl="1"/>
            <a:r>
              <a:rPr lang="ar-EG" sz="7200" b="1" dirty="0"/>
              <a:t>كل جروحك عربون وافي</a:t>
            </a:r>
            <a:br>
              <a:rPr lang="ar-EG" sz="7200" b="1" dirty="0"/>
            </a:br>
            <a:r>
              <a:rPr lang="ar-EG" sz="7200" b="1" dirty="0"/>
              <a:t>والجلدات دي سلاحنا الشافي </a:t>
            </a:r>
          </a:p>
          <a:p>
            <a:pPr algn="ctr" rtl="1"/>
            <a:r>
              <a:rPr lang="ar-EG" sz="7200" b="1" dirty="0"/>
              <a:t>نعلن </a:t>
            </a:r>
            <a:r>
              <a:rPr lang="ar-EG" sz="7200" b="1" dirty="0" err="1"/>
              <a:t>بيها</a:t>
            </a:r>
            <a:r>
              <a:rPr lang="ar-EG" sz="7200" b="1" dirty="0"/>
              <a:t> شفانــــا اليــــــوم </a:t>
            </a:r>
            <a:br>
              <a:rPr lang="ar-EG" sz="7200" b="1" dirty="0"/>
            </a:b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أنت الأمس يا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اليوم يا يسوع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نعلن إنك كما بالأمس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هو شفانا اليوم </a:t>
            </a:r>
          </a:p>
          <a:p>
            <a:pPr algn="ctr" rtl="1"/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405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 </a:t>
            </a:r>
          </a:p>
          <a:p>
            <a:pPr algn="ctr" rtl="1"/>
            <a:r>
              <a:rPr lang="ar-EG" sz="7200" b="1" dirty="0"/>
              <a:t>نعلن إنك كلي القدرة </a:t>
            </a:r>
          </a:p>
          <a:p>
            <a:pPr algn="ctr" rtl="1"/>
            <a:r>
              <a:rPr lang="ar-EG" sz="7200" b="1" dirty="0"/>
              <a:t>نعلن إنك أمس وبكره</a:t>
            </a:r>
            <a:br>
              <a:rPr lang="ar-EG" sz="7200" b="1" dirty="0"/>
            </a:br>
            <a:r>
              <a:rPr lang="ar-EG" sz="7200" b="1" dirty="0"/>
              <a:t>نعلن إنك أنت الصخرة </a:t>
            </a:r>
          </a:p>
          <a:p>
            <a:pPr algn="ctr" rtl="1"/>
            <a:r>
              <a:rPr lang="ar-EG" sz="7200" b="1" dirty="0"/>
              <a:t>ينبوع شافي طول اليوم</a:t>
            </a:r>
          </a:p>
          <a:p>
            <a:pPr algn="ctr"/>
            <a:br>
              <a:rPr lang="ar-EG" sz="7200" b="1" dirty="0"/>
            </a:b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أنت الأمس يا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اليوم يا يسوع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نعلن إنك كما بالأمس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هو شفانا اليوم </a:t>
            </a:r>
          </a:p>
          <a:p>
            <a:pPr algn="ctr" rtl="1"/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1961</TotalTime>
  <Words>144</Words>
  <Application>Microsoft Office PowerPoint</Application>
  <PresentationFormat>عرض على الشاشة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276</cp:revision>
  <dcterms:created xsi:type="dcterms:W3CDTF">2021-12-07T14:30:00Z</dcterms:created>
  <dcterms:modified xsi:type="dcterms:W3CDTF">2024-02-17T12:26:23Z</dcterms:modified>
</cp:coreProperties>
</file>