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05" r:id="rId3"/>
    <p:sldId id="406" r:id="rId4"/>
    <p:sldId id="407" r:id="rId5"/>
    <p:sldId id="413" r:id="rId6"/>
    <p:sldId id="409" r:id="rId7"/>
    <p:sldId id="410" r:id="rId8"/>
    <p:sldId id="414" r:id="rId9"/>
    <p:sldId id="415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6"/>
            <p14:sldId id="407"/>
            <p14:sldId id="413"/>
            <p14:sldId id="409"/>
            <p14:sldId id="410"/>
            <p14:sldId id="414"/>
            <p14:sldId id="4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أنت الأمل </a:t>
            </a:r>
            <a:r>
              <a:rPr lang="ar-EG" sz="7200" b="1" dirty="0" err="1"/>
              <a:t>إللي</a:t>
            </a:r>
            <a:r>
              <a:rPr lang="ar-EG" sz="7200" b="1" dirty="0"/>
              <a:t> باقي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30032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أنت الأمل </a:t>
            </a:r>
            <a:r>
              <a:rPr lang="ar-EG" sz="7200" b="1" dirty="0" err="1">
                <a:solidFill>
                  <a:srgbClr val="00582A"/>
                </a:solidFill>
              </a:rPr>
              <a:t>إللي</a:t>
            </a:r>
            <a:r>
              <a:rPr lang="ar-EG" sz="7200" b="1" dirty="0">
                <a:solidFill>
                  <a:srgbClr val="00582A"/>
                </a:solidFill>
              </a:rPr>
              <a:t> باقي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جاي ومرمي عليك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الحب </a:t>
            </a:r>
            <a:r>
              <a:rPr lang="ar-EG" sz="7200" b="1" dirty="0" err="1">
                <a:solidFill>
                  <a:srgbClr val="00582A"/>
                </a:solidFill>
              </a:rPr>
              <a:t>إللي</a:t>
            </a:r>
            <a:r>
              <a:rPr lang="ar-EG" sz="7200" b="1" dirty="0">
                <a:solidFill>
                  <a:srgbClr val="00582A"/>
                </a:solidFill>
              </a:rPr>
              <a:t> صابر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وف بعدي مادد </a:t>
            </a:r>
            <a:r>
              <a:rPr lang="ar-EG" sz="7200" b="1" dirty="0" err="1">
                <a:solidFill>
                  <a:srgbClr val="00582A"/>
                </a:solidFill>
              </a:rPr>
              <a:t>إيديك</a:t>
            </a:r>
            <a:endParaRPr lang="ar-EG" sz="48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200"/>
            <a:ext cx="9982199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أنت الأيد القديرة </a:t>
            </a:r>
          </a:p>
          <a:p>
            <a:pPr algn="ctr" rtl="1"/>
            <a:r>
              <a:rPr lang="ar-EG" sz="8000" b="1" dirty="0"/>
              <a:t>وقادر ترفعني ليك</a:t>
            </a:r>
          </a:p>
          <a:p>
            <a:pPr algn="ctr" rtl="1"/>
            <a:r>
              <a:rPr lang="ar-EG" sz="8000" b="1" dirty="0"/>
              <a:t>أنت القلب اللي غافر </a:t>
            </a:r>
          </a:p>
          <a:p>
            <a:pPr algn="ctr" rtl="1"/>
            <a:r>
              <a:rPr lang="ar-EG" sz="8000" b="1" dirty="0"/>
              <a:t>آثمي وقابلني ليك</a:t>
            </a:r>
            <a:endParaRPr lang="ar-EG" sz="5400" b="1" dirty="0"/>
          </a:p>
          <a:p>
            <a:pPr algn="ctr"/>
            <a:br>
              <a:rPr lang="ar-EG" sz="6600" b="1" dirty="0"/>
            </a:br>
            <a:endParaRPr lang="ar-EG" sz="8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مش فاضل حاجة مني</a:t>
            </a:r>
            <a:br>
              <a:rPr lang="ar-EG" sz="8000" b="1" dirty="0"/>
            </a:br>
            <a:r>
              <a:rPr lang="ar-EG" sz="8000" b="1" dirty="0" err="1"/>
              <a:t>بأصرخلك</a:t>
            </a:r>
            <a:r>
              <a:rPr lang="ar-EG" sz="8000" b="1" dirty="0"/>
              <a:t> تنتشلني</a:t>
            </a:r>
          </a:p>
          <a:p>
            <a:pPr algn="ctr" rtl="1"/>
            <a:r>
              <a:rPr lang="ar-EG" sz="8000" b="1" dirty="0"/>
              <a:t>غرقان وضعيف لكني</a:t>
            </a:r>
            <a:br>
              <a:rPr lang="ar-EG" sz="8000" b="1" dirty="0"/>
            </a:br>
            <a:r>
              <a:rPr lang="ar-EG" sz="8000" b="1" dirty="0"/>
              <a:t>واثق في </a:t>
            </a:r>
            <a:r>
              <a:rPr lang="ar-EG" sz="8000" b="1" dirty="0" err="1"/>
              <a:t>آله</a:t>
            </a:r>
            <a:r>
              <a:rPr lang="ar-EG" sz="8000" b="1" dirty="0"/>
              <a:t> قدير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30032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أنت الأمل </a:t>
            </a:r>
            <a:r>
              <a:rPr lang="ar-EG" sz="7200" b="1" dirty="0" err="1">
                <a:solidFill>
                  <a:srgbClr val="00582A"/>
                </a:solidFill>
              </a:rPr>
              <a:t>إللي</a:t>
            </a:r>
            <a:r>
              <a:rPr lang="ar-EG" sz="7200" b="1" dirty="0">
                <a:solidFill>
                  <a:srgbClr val="00582A"/>
                </a:solidFill>
              </a:rPr>
              <a:t> باقي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جاي ومرمي عليك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الحب </a:t>
            </a:r>
            <a:r>
              <a:rPr lang="ar-EG" sz="7200" b="1" dirty="0" err="1">
                <a:solidFill>
                  <a:srgbClr val="00582A"/>
                </a:solidFill>
              </a:rPr>
              <a:t>إللي</a:t>
            </a:r>
            <a:r>
              <a:rPr lang="ar-EG" sz="7200" b="1" dirty="0">
                <a:solidFill>
                  <a:srgbClr val="00582A"/>
                </a:solidFill>
              </a:rPr>
              <a:t> صابر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وف بعدي مادد </a:t>
            </a:r>
            <a:r>
              <a:rPr lang="ar-EG" sz="7200" b="1" dirty="0" err="1">
                <a:solidFill>
                  <a:srgbClr val="00582A"/>
                </a:solidFill>
              </a:rPr>
              <a:t>إيديك</a:t>
            </a:r>
            <a:endParaRPr lang="ar-EG" sz="48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844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220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أنت الأيد القديرة </a:t>
            </a:r>
          </a:p>
          <a:p>
            <a:pPr algn="ctr" rtl="1"/>
            <a:r>
              <a:rPr lang="ar-EG" sz="8000" b="1" dirty="0"/>
              <a:t>وقادر ترفعني ليك</a:t>
            </a:r>
          </a:p>
          <a:p>
            <a:pPr algn="ctr" rtl="1"/>
            <a:r>
              <a:rPr lang="ar-EG" sz="8000" b="1" dirty="0"/>
              <a:t>أنت القلب اللي غافر </a:t>
            </a:r>
          </a:p>
          <a:p>
            <a:pPr algn="ctr" rtl="1"/>
            <a:r>
              <a:rPr lang="ar-EG" sz="8000" b="1" dirty="0"/>
              <a:t>آثمي وقابلني ليك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أنا راجع ليك يا سيدي</a:t>
            </a:r>
            <a:br>
              <a:rPr lang="ar-EG" sz="8000" b="1" dirty="0"/>
            </a:br>
            <a:r>
              <a:rPr lang="ar-EG" sz="8000" b="1" dirty="0"/>
              <a:t>بإيمان </a:t>
            </a:r>
            <a:r>
              <a:rPr lang="ar-EG" sz="8000" b="1" dirty="0" err="1"/>
              <a:t>شايفك</a:t>
            </a:r>
            <a:r>
              <a:rPr lang="ar-EG" sz="8000" b="1" dirty="0"/>
              <a:t> سنيدي</a:t>
            </a:r>
          </a:p>
          <a:p>
            <a:pPr algn="ctr" rtl="1"/>
            <a:r>
              <a:rPr lang="ar-EG" sz="8000" b="1" dirty="0" err="1"/>
              <a:t>وهاعود</a:t>
            </a:r>
            <a:r>
              <a:rPr lang="ar-EG" sz="8000" b="1" dirty="0"/>
              <a:t> وأنشد نشيدي</a:t>
            </a:r>
            <a:br>
              <a:rPr lang="ar-EG" sz="8000" b="1" dirty="0"/>
            </a:br>
            <a:r>
              <a:rPr lang="ar-EG" sz="8000" b="1" dirty="0"/>
              <a:t>أنا ليا </a:t>
            </a:r>
            <a:r>
              <a:rPr lang="ar-EG" sz="8000" b="1" dirty="0" err="1"/>
              <a:t>آله</a:t>
            </a:r>
            <a:r>
              <a:rPr lang="ar-EG" sz="8000" b="1" dirty="0"/>
              <a:t> قدير</a:t>
            </a: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30032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أنت الأمل </a:t>
            </a:r>
            <a:r>
              <a:rPr lang="ar-EG" sz="7200" b="1" dirty="0" err="1">
                <a:solidFill>
                  <a:srgbClr val="00582A"/>
                </a:solidFill>
              </a:rPr>
              <a:t>إللي</a:t>
            </a:r>
            <a:r>
              <a:rPr lang="ar-EG" sz="7200" b="1" dirty="0">
                <a:solidFill>
                  <a:srgbClr val="00582A"/>
                </a:solidFill>
              </a:rPr>
              <a:t> باقي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وأنا جاي ومرمي عليك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أنت الحب </a:t>
            </a:r>
            <a:r>
              <a:rPr lang="ar-EG" sz="7200" b="1" dirty="0" err="1">
                <a:solidFill>
                  <a:srgbClr val="00582A"/>
                </a:solidFill>
              </a:rPr>
              <a:t>إللي</a:t>
            </a:r>
            <a:r>
              <a:rPr lang="ar-EG" sz="7200" b="1" dirty="0">
                <a:solidFill>
                  <a:srgbClr val="00582A"/>
                </a:solidFill>
              </a:rPr>
              <a:t> صابر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وف بعدي مادد </a:t>
            </a:r>
            <a:r>
              <a:rPr lang="ar-EG" sz="7200" b="1" dirty="0" err="1">
                <a:solidFill>
                  <a:srgbClr val="00582A"/>
                </a:solidFill>
              </a:rPr>
              <a:t>إيديك</a:t>
            </a:r>
            <a:endParaRPr lang="ar-EG" sz="48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05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220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أنت الأيد القديرة </a:t>
            </a:r>
          </a:p>
          <a:p>
            <a:pPr algn="ctr" rtl="1"/>
            <a:r>
              <a:rPr lang="ar-EG" sz="8000" b="1" dirty="0"/>
              <a:t>وقادر ترفعني ليك</a:t>
            </a:r>
          </a:p>
          <a:p>
            <a:pPr algn="ctr" rtl="1"/>
            <a:r>
              <a:rPr lang="ar-EG" sz="8000" b="1" dirty="0"/>
              <a:t>أنت القلب اللي غافر </a:t>
            </a:r>
          </a:p>
          <a:p>
            <a:pPr algn="ctr" rtl="1"/>
            <a:r>
              <a:rPr lang="ar-EG" sz="8000" b="1" dirty="0"/>
              <a:t>آثمي وقابلني ليك</a:t>
            </a:r>
          </a:p>
        </p:txBody>
      </p:sp>
    </p:spTree>
    <p:extLst>
      <p:ext uri="{BB962C8B-B14F-4D97-AF65-F5344CB8AC3E}">
        <p14:creationId xmlns:p14="http://schemas.microsoft.com/office/powerpoint/2010/main" val="3951874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1974</TotalTime>
  <Words>137</Words>
  <Application>Microsoft Office PowerPoint</Application>
  <PresentationFormat>عرض على الشاشة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276</cp:revision>
  <dcterms:created xsi:type="dcterms:W3CDTF">2021-12-07T14:30:00Z</dcterms:created>
  <dcterms:modified xsi:type="dcterms:W3CDTF">2024-02-17T12:38:01Z</dcterms:modified>
</cp:coreProperties>
</file>