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06" r:id="rId3"/>
    <p:sldId id="405" r:id="rId4"/>
    <p:sldId id="407" r:id="rId5"/>
    <p:sldId id="413" r:id="rId6"/>
    <p:sldId id="409" r:id="rId7"/>
    <p:sldId id="414" r:id="rId8"/>
    <p:sldId id="411" r:id="rId9"/>
    <p:sldId id="4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05"/>
            <p14:sldId id="407"/>
            <p14:sldId id="413"/>
            <p14:sldId id="409"/>
            <p14:sldId id="414"/>
            <p14:sldId id="411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8000" b="1" dirty="0"/>
              <a:t>أنت </a:t>
            </a:r>
            <a:r>
              <a:rPr lang="ar-EG" sz="8000" b="1" dirty="0" err="1"/>
              <a:t>إللي</a:t>
            </a:r>
            <a:r>
              <a:rPr lang="ar-EG" sz="8000" b="1" dirty="0"/>
              <a:t> </a:t>
            </a:r>
            <a:r>
              <a:rPr lang="ar-EG" sz="8000" b="1" dirty="0" err="1"/>
              <a:t>بتحميني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2008"/>
            <a:ext cx="9982199" cy="1047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أنت اللي </a:t>
            </a:r>
            <a:r>
              <a:rPr lang="ar-EG" sz="8000" b="1" dirty="0" err="1"/>
              <a:t>بتحميني</a:t>
            </a:r>
            <a:endParaRPr lang="ar-EG" sz="8000" b="1" dirty="0"/>
          </a:p>
          <a:p>
            <a:pPr algn="ctr" rtl="1"/>
            <a:r>
              <a:rPr lang="ar-EG" sz="8000" b="1" dirty="0"/>
              <a:t>من كل الشرور</a:t>
            </a:r>
          </a:p>
          <a:p>
            <a:pPr algn="ctr" rtl="1"/>
            <a:r>
              <a:rPr lang="ar-EG" sz="8000" b="1" dirty="0"/>
              <a:t>ماسك بيميني</a:t>
            </a:r>
          </a:p>
          <a:p>
            <a:pPr algn="ctr" rtl="1"/>
            <a:r>
              <a:rPr lang="ar-EG" sz="8000" b="1" dirty="0"/>
              <a:t>قلبي معاك مسرور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7012"/>
            <a:ext cx="9982199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أنت الرب الراعي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على كتفك </a:t>
            </a:r>
            <a:r>
              <a:rPr lang="ar-EG" sz="8000" b="1" dirty="0" err="1">
                <a:solidFill>
                  <a:srgbClr val="00582A"/>
                </a:solidFill>
              </a:rPr>
              <a:t>شايلني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بتاخدني</a:t>
            </a:r>
            <a:r>
              <a:rPr lang="ar-EG" sz="8000" b="1" dirty="0">
                <a:solidFill>
                  <a:srgbClr val="00582A"/>
                </a:solidFill>
              </a:rPr>
              <a:t> المراعى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وبحبك غامرني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2008"/>
            <a:ext cx="9982199" cy="1140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أنت اللي </a:t>
            </a:r>
            <a:r>
              <a:rPr lang="ar-EG" sz="8000" b="1" dirty="0" err="1"/>
              <a:t>بترفعني</a:t>
            </a:r>
            <a:br>
              <a:rPr lang="ar-EG" sz="8000" b="1" dirty="0"/>
            </a:br>
            <a:r>
              <a:rPr lang="ar-EG" sz="8000" b="1" dirty="0"/>
              <a:t>في وسط الآمي</a:t>
            </a:r>
            <a:br>
              <a:rPr lang="ar-EG" sz="8000" b="1" dirty="0"/>
            </a:br>
            <a:r>
              <a:rPr lang="ar-EG" sz="8000" b="1" dirty="0"/>
              <a:t>في ضعفي تشجعني</a:t>
            </a:r>
            <a:br>
              <a:rPr lang="ar-EG" sz="8000" b="1" dirty="0"/>
            </a:br>
            <a:r>
              <a:rPr lang="ar-EG" sz="8000" b="1" dirty="0"/>
              <a:t>يا مصدر سلامي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7012"/>
            <a:ext cx="9982199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أنت الرب الراعي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على كتفك </a:t>
            </a:r>
            <a:r>
              <a:rPr lang="ar-EG" sz="8000" b="1" dirty="0" err="1">
                <a:solidFill>
                  <a:srgbClr val="00582A"/>
                </a:solidFill>
              </a:rPr>
              <a:t>شايلني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بتاخدني</a:t>
            </a:r>
            <a:r>
              <a:rPr lang="ar-EG" sz="8000" b="1" dirty="0">
                <a:solidFill>
                  <a:srgbClr val="00582A"/>
                </a:solidFill>
              </a:rPr>
              <a:t> المراعى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وبحبك غامرني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52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2008"/>
            <a:ext cx="9982199" cy="1140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أنت اللي </a:t>
            </a:r>
            <a:r>
              <a:rPr lang="ar-EG" sz="8000" b="1" dirty="0" err="1"/>
              <a:t>معايا</a:t>
            </a:r>
            <a:br>
              <a:rPr lang="ar-EG" sz="8000" b="1" dirty="0"/>
            </a:br>
            <a:r>
              <a:rPr lang="ar-EG" sz="8000" b="1" dirty="0"/>
              <a:t>ولا يمكن تسيبني</a:t>
            </a:r>
            <a:br>
              <a:rPr lang="ar-EG" sz="8000" b="1" dirty="0"/>
            </a:br>
            <a:r>
              <a:rPr lang="ar-EG" sz="8000" b="1" dirty="0"/>
              <a:t>وصوتك </a:t>
            </a:r>
            <a:r>
              <a:rPr lang="ar-EG" sz="8000" b="1" dirty="0" err="1"/>
              <a:t>جوايا</a:t>
            </a:r>
            <a:br>
              <a:rPr lang="ar-EG" sz="8000" b="1" dirty="0"/>
            </a:br>
            <a:r>
              <a:rPr lang="ar-EG" sz="8000" b="1" dirty="0" err="1"/>
              <a:t>متخافشي</a:t>
            </a:r>
            <a:r>
              <a:rPr lang="ar-EG" sz="8000" b="1" dirty="0"/>
              <a:t> يا أبني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7012"/>
            <a:ext cx="9982199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أنت الرب الراعي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على كتفك </a:t>
            </a:r>
            <a:r>
              <a:rPr lang="ar-EG" sz="8000" b="1" dirty="0" err="1">
                <a:solidFill>
                  <a:srgbClr val="00582A"/>
                </a:solidFill>
              </a:rPr>
              <a:t>شايلني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بتاخدني</a:t>
            </a:r>
            <a:r>
              <a:rPr lang="ar-EG" sz="8000" b="1" dirty="0">
                <a:solidFill>
                  <a:srgbClr val="00582A"/>
                </a:solidFill>
              </a:rPr>
              <a:t> المراعى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وبحبك غامرني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5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2008"/>
            <a:ext cx="9982199" cy="1263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أنت </a:t>
            </a:r>
            <a:r>
              <a:rPr lang="ar-EG" sz="8000" b="1" dirty="0" err="1"/>
              <a:t>إللي</a:t>
            </a:r>
            <a:r>
              <a:rPr lang="ar-EG" sz="8000" b="1" dirty="0"/>
              <a:t> </a:t>
            </a:r>
            <a:r>
              <a:rPr lang="ar-EG" sz="8000" b="1" dirty="0" err="1"/>
              <a:t>بتسدني</a:t>
            </a:r>
            <a:br>
              <a:rPr lang="ar-EG" sz="8000" b="1" dirty="0"/>
            </a:br>
            <a:r>
              <a:rPr lang="ar-EG" sz="8000" b="1" dirty="0"/>
              <a:t>في الظرف المرير</a:t>
            </a:r>
            <a:br>
              <a:rPr lang="ar-EG" sz="8000" b="1" dirty="0"/>
            </a:br>
            <a:r>
              <a:rPr lang="ar-EG" sz="8000" b="1" dirty="0"/>
              <a:t>أيدك </a:t>
            </a:r>
            <a:r>
              <a:rPr lang="ar-EG" sz="8000" b="1" dirty="0" err="1"/>
              <a:t>بتشكلني</a:t>
            </a:r>
            <a:br>
              <a:rPr lang="ar-EG" sz="8000" b="1" dirty="0"/>
            </a:br>
            <a:r>
              <a:rPr lang="ar-EG" sz="8000" b="1" dirty="0" err="1"/>
              <a:t>وبتعمل</a:t>
            </a:r>
            <a:r>
              <a:rPr lang="ar-EG" sz="8000" b="1" dirty="0"/>
              <a:t> للخير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115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7012"/>
            <a:ext cx="9982199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أنت الرب الراعي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على كتفك </a:t>
            </a:r>
            <a:r>
              <a:rPr lang="ar-EG" sz="8000" b="1" dirty="0" err="1">
                <a:solidFill>
                  <a:srgbClr val="00582A"/>
                </a:solidFill>
              </a:rPr>
              <a:t>شايلني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بتاخدني</a:t>
            </a:r>
            <a:r>
              <a:rPr lang="ar-EG" sz="8000" b="1" dirty="0">
                <a:solidFill>
                  <a:srgbClr val="00582A"/>
                </a:solidFill>
              </a:rPr>
              <a:t> المراعى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وبحبك غامرني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368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1968</TotalTime>
  <Words>151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276</cp:revision>
  <dcterms:created xsi:type="dcterms:W3CDTF">2021-12-07T14:30:00Z</dcterms:created>
  <dcterms:modified xsi:type="dcterms:W3CDTF">2024-02-17T13:13:14Z</dcterms:modified>
</cp:coreProperties>
</file>