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05" r:id="rId3"/>
    <p:sldId id="406" r:id="rId4"/>
    <p:sldId id="410" r:id="rId5"/>
    <p:sldId id="408" r:id="rId6"/>
    <p:sldId id="411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5"/>
            <p14:sldId id="406"/>
            <p14:sldId id="410"/>
            <p14:sldId id="408"/>
            <p14:sldId id="4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انـت</a:t>
            </a:r>
            <a:r>
              <a:rPr lang="ar-EG" sz="8000" b="1" dirty="0"/>
              <a:t> المـلـك يا يسـوع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6200"/>
            <a:ext cx="9982199" cy="11587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</a:t>
            </a:r>
            <a:r>
              <a:rPr lang="ar-EG" sz="7200" b="1" dirty="0">
                <a:solidFill>
                  <a:srgbClr val="00582A"/>
                </a:solidFill>
              </a:rPr>
              <a:t>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الملك يا يسوع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ومين</a:t>
            </a:r>
            <a:r>
              <a:rPr lang="ar-EG" sz="8000" b="1" dirty="0">
                <a:solidFill>
                  <a:srgbClr val="00582A"/>
                </a:solidFill>
              </a:rPr>
              <a:t> غيرك يملك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الدوا يا يسوع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ومين</a:t>
            </a:r>
            <a:r>
              <a:rPr lang="ar-EG" sz="8000" b="1" dirty="0">
                <a:solidFill>
                  <a:srgbClr val="00582A"/>
                </a:solidFill>
              </a:rPr>
              <a:t> غيرك يشفي</a:t>
            </a:r>
          </a:p>
          <a:p>
            <a:pPr algn="ctr" rtl="1"/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104686"/>
            <a:ext cx="9982199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1- </a:t>
            </a:r>
          </a:p>
          <a:p>
            <a:pPr algn="ctr" rtl="1"/>
            <a:r>
              <a:rPr lang="ar-EG" sz="8000" b="1" dirty="0"/>
              <a:t>نورك نور عمري </a:t>
            </a:r>
          </a:p>
          <a:p>
            <a:pPr algn="ctr" rtl="1"/>
            <a:r>
              <a:rPr lang="ar-EG" sz="8000" b="1" dirty="0"/>
              <a:t>دمك طهر قلبي </a:t>
            </a:r>
          </a:p>
          <a:p>
            <a:pPr algn="ctr" rtl="1"/>
            <a:r>
              <a:rPr lang="ar-EG" sz="8000" b="1" dirty="0"/>
              <a:t>فرحك فاض وملاني </a:t>
            </a:r>
          </a:p>
          <a:p>
            <a:pPr algn="ctr" rtl="1"/>
            <a:r>
              <a:rPr lang="ar-EG" sz="8000" b="1" dirty="0"/>
              <a:t>خلى حياتي تغني</a:t>
            </a:r>
          </a:p>
          <a:p>
            <a:pPr algn="ctr"/>
            <a:br>
              <a:rPr lang="ar-EG" sz="8000" b="1" dirty="0"/>
            </a:b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6200"/>
            <a:ext cx="9982199" cy="11587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</a:t>
            </a:r>
            <a:r>
              <a:rPr lang="ar-EG" sz="7200" b="1" dirty="0">
                <a:solidFill>
                  <a:srgbClr val="00582A"/>
                </a:solidFill>
              </a:rPr>
              <a:t>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الملك يا يسوع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ومين</a:t>
            </a:r>
            <a:r>
              <a:rPr lang="ar-EG" sz="8000" b="1" dirty="0">
                <a:solidFill>
                  <a:srgbClr val="00582A"/>
                </a:solidFill>
              </a:rPr>
              <a:t> غيرك يملك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الدوا يا يسوع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ومين</a:t>
            </a:r>
            <a:r>
              <a:rPr lang="ar-EG" sz="8000" b="1" dirty="0">
                <a:solidFill>
                  <a:srgbClr val="00582A"/>
                </a:solidFill>
              </a:rPr>
              <a:t> غيرك يشفي</a:t>
            </a:r>
          </a:p>
          <a:p>
            <a:pPr algn="ctr" rtl="1"/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393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0"/>
            <a:ext cx="9982199" cy="9248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2- </a:t>
            </a:r>
          </a:p>
          <a:p>
            <a:pPr algn="ctr" rtl="1"/>
            <a:r>
              <a:rPr lang="ar-EG" sz="8000" b="1" dirty="0"/>
              <a:t>روحك ساكن فينا </a:t>
            </a:r>
          </a:p>
          <a:p>
            <a:pPr algn="ctr" rtl="1"/>
            <a:r>
              <a:rPr lang="ar-EG" sz="8000" b="1" dirty="0"/>
              <a:t>حبك </a:t>
            </a:r>
            <a:r>
              <a:rPr lang="ar-EG" sz="8000" b="1" dirty="0" err="1"/>
              <a:t>بيدفينا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صوتك </a:t>
            </a:r>
            <a:r>
              <a:rPr lang="ar-EG" sz="8000" b="1" dirty="0" err="1"/>
              <a:t>بيعزينا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املك في وسطينا</a:t>
            </a:r>
          </a:p>
          <a:p>
            <a:pPr algn="ctr"/>
            <a:br>
              <a:rPr lang="ar-EG" sz="8000" b="1" dirty="0"/>
            </a:b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6200"/>
            <a:ext cx="9982199" cy="11587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</a:t>
            </a:r>
            <a:r>
              <a:rPr lang="ar-EG" sz="7200" b="1" dirty="0">
                <a:solidFill>
                  <a:srgbClr val="00582A"/>
                </a:solidFill>
              </a:rPr>
              <a:t>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الملك يا يسوع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ومين</a:t>
            </a:r>
            <a:r>
              <a:rPr lang="ar-EG" sz="8000" b="1" dirty="0">
                <a:solidFill>
                  <a:srgbClr val="00582A"/>
                </a:solidFill>
              </a:rPr>
              <a:t> غيرك يملك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الدوا يا يسوع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ومين</a:t>
            </a:r>
            <a:r>
              <a:rPr lang="ar-EG" sz="8000" b="1" dirty="0">
                <a:solidFill>
                  <a:srgbClr val="00582A"/>
                </a:solidFill>
              </a:rPr>
              <a:t> غيرك يشفي</a:t>
            </a:r>
          </a:p>
          <a:p>
            <a:pPr algn="ctr" rtl="1"/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513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1962</TotalTime>
  <Words>88</Words>
  <Application>Microsoft Office PowerPoint</Application>
  <PresentationFormat>عرض على الشاشة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277</cp:revision>
  <dcterms:created xsi:type="dcterms:W3CDTF">2021-12-07T14:30:00Z</dcterms:created>
  <dcterms:modified xsi:type="dcterms:W3CDTF">2024-02-17T13:19:43Z</dcterms:modified>
</cp:coreProperties>
</file>