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6" r:id="rId3"/>
    <p:sldId id="420" r:id="rId4"/>
    <p:sldId id="405" r:id="rId5"/>
    <p:sldId id="419" r:id="rId6"/>
    <p:sldId id="421" r:id="rId7"/>
    <p:sldId id="422" r:id="rId8"/>
    <p:sldId id="423" r:id="rId9"/>
    <p:sldId id="424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20"/>
            <p14:sldId id="405"/>
            <p14:sldId id="419"/>
            <p14:sldId id="421"/>
            <p14:sldId id="422"/>
            <p14:sldId id="423"/>
            <p14:sldId id="4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96" y="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انت</a:t>
            </a:r>
            <a:r>
              <a:rPr lang="ar-EG" sz="8000" b="1" dirty="0"/>
              <a:t> اله قدوس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9779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</a:t>
            </a:r>
          </a:p>
          <a:p>
            <a:pPr algn="ctr" rtl="1"/>
            <a:r>
              <a:rPr lang="ar-EG" sz="8000" b="1" dirty="0"/>
              <a:t>أنت إله قدوس </a:t>
            </a:r>
          </a:p>
          <a:p>
            <a:pPr algn="ctr" rtl="1"/>
            <a:r>
              <a:rPr lang="ar-EG" sz="8000" b="1" dirty="0" err="1"/>
              <a:t>وبتكره</a:t>
            </a:r>
            <a:r>
              <a:rPr lang="ar-EG" sz="8000" b="1" dirty="0"/>
              <a:t> الخطية</a:t>
            </a:r>
          </a:p>
          <a:p>
            <a:pPr algn="ctr" rtl="1"/>
            <a:r>
              <a:rPr lang="ar-EG" sz="8000" b="1" dirty="0"/>
              <a:t>وإحنا كنا </a:t>
            </a:r>
            <a:r>
              <a:rPr lang="ar-EG" sz="8000" b="1" dirty="0" err="1"/>
              <a:t>بندوس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ع النعمة الغنية</a:t>
            </a: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580013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7200" b="1" dirty="0"/>
            </a:br>
            <a:r>
              <a:rPr lang="ar-EG" sz="7200" b="1" dirty="0"/>
              <a:t>بعدنا عن الحياة </a:t>
            </a:r>
          </a:p>
          <a:p>
            <a:pPr algn="ctr" rtl="1"/>
            <a:r>
              <a:rPr lang="ar-EG" sz="7200" b="1" dirty="0"/>
              <a:t>وخرجنا من ديارك </a:t>
            </a:r>
          </a:p>
          <a:p>
            <a:pPr algn="ctr" rtl="1"/>
            <a:r>
              <a:rPr lang="ar-EG" sz="7200" b="1" dirty="0"/>
              <a:t>دورنا على المياه</a:t>
            </a:r>
          </a:p>
          <a:p>
            <a:pPr algn="ctr" rtl="1"/>
            <a:r>
              <a:rPr lang="ar-EG" sz="7200" b="1" dirty="0"/>
              <a:t>وهي في آبارك</a:t>
            </a:r>
          </a:p>
          <a:p>
            <a:pPr algn="ctr" rtl="1"/>
            <a:r>
              <a:rPr lang="ar-EG" sz="7200" b="1" dirty="0"/>
              <a:t>اخلق فينا قلب جديد</a:t>
            </a:r>
            <a:br>
              <a:rPr lang="ar-EG" sz="7200" b="1" dirty="0"/>
            </a:br>
            <a:endParaRPr lang="ar-EG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47012"/>
            <a:ext cx="9982199" cy="1158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نفوسنا ترجع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وصلاتنا نرفع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بتوبة حقيقية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وقلوب </a:t>
            </a:r>
            <a:r>
              <a:rPr lang="ar-EG" sz="8000" b="1" dirty="0" err="1">
                <a:solidFill>
                  <a:srgbClr val="00582A"/>
                </a:solidFill>
              </a:rPr>
              <a:t>مستنية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509498"/>
            <a:ext cx="9982199" cy="11710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الوقت الآن مقبول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عشان نقف ونقول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(ارحمنا من الخطية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واخلق فينا قلب جديد)2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9779"/>
            <a:ext cx="9982199" cy="7802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</a:t>
            </a:r>
          </a:p>
          <a:p>
            <a:pPr algn="ctr" rtl="1"/>
            <a:r>
              <a:rPr lang="ar-EG" sz="8000" b="1" dirty="0" err="1"/>
              <a:t>إيديك</a:t>
            </a:r>
            <a:r>
              <a:rPr lang="ar-EG" sz="8000" b="1" dirty="0"/>
              <a:t> مفتوحين </a:t>
            </a:r>
          </a:p>
          <a:p>
            <a:pPr algn="ctr" rtl="1"/>
            <a:r>
              <a:rPr lang="ar-EG" sz="8000" b="1" dirty="0"/>
              <a:t>بتقول أنا </a:t>
            </a:r>
            <a:r>
              <a:rPr lang="ar-EG" sz="8000" b="1" dirty="0" err="1"/>
              <a:t>باحفظ</a:t>
            </a:r>
            <a:r>
              <a:rPr lang="ar-EG" sz="8000" b="1" dirty="0"/>
              <a:t> وعدي</a:t>
            </a:r>
          </a:p>
          <a:p>
            <a:pPr algn="ctr" rtl="1"/>
            <a:r>
              <a:rPr lang="ar-EG" sz="8000" b="1" dirty="0"/>
              <a:t>وإحنا إليك راجعين </a:t>
            </a:r>
          </a:p>
          <a:p>
            <a:pPr algn="ctr" rtl="1"/>
            <a:r>
              <a:rPr lang="ar-EG" sz="8000" b="1" dirty="0"/>
              <a:t>قبل ما الوقت يعدي</a:t>
            </a:r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867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بنرجع</a:t>
            </a:r>
            <a:r>
              <a:rPr lang="ar-EG" sz="7200" b="1" dirty="0"/>
              <a:t> عن طرقنا </a:t>
            </a:r>
          </a:p>
          <a:p>
            <a:pPr algn="ctr" rtl="1"/>
            <a:r>
              <a:rPr lang="ar-EG" sz="7200" b="1" dirty="0"/>
              <a:t>ونطلب وجهك من جديد</a:t>
            </a:r>
            <a:br>
              <a:rPr lang="ar-EG" sz="7200" b="1" dirty="0"/>
            </a:br>
            <a:r>
              <a:rPr lang="ar-EG" sz="7200" b="1" dirty="0"/>
              <a:t>تشرق على حياتنا </a:t>
            </a:r>
          </a:p>
          <a:p>
            <a:pPr algn="ctr" rtl="1"/>
            <a:r>
              <a:rPr lang="ar-EG" sz="7200" b="1" dirty="0"/>
              <a:t>ويكون اليوم ده لينا عيد</a:t>
            </a:r>
          </a:p>
          <a:p>
            <a:pPr algn="ctr" rtl="1"/>
            <a:r>
              <a:rPr lang="ar-EG" sz="7200" b="1" dirty="0"/>
              <a:t>اخلق فينا قلب جديد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ar-EG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47012"/>
            <a:ext cx="9982199" cy="1158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نفوسنا ترجع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وصلاتنا نرفع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بتوبة حقيقية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وقلوب </a:t>
            </a:r>
            <a:r>
              <a:rPr lang="ar-EG" sz="8000" b="1" dirty="0" err="1">
                <a:solidFill>
                  <a:srgbClr val="00582A"/>
                </a:solidFill>
              </a:rPr>
              <a:t>مستنية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509498"/>
            <a:ext cx="9982199" cy="11710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الوقت الآن مقبول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عشان نقف ونقول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(ارحمنا من الخطية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واخلق فينا قلب جديد)2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1968</TotalTime>
  <Words>152</Words>
  <Application>Microsoft Office PowerPoint</Application>
  <PresentationFormat>عرض على الشاشة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277</cp:revision>
  <dcterms:created xsi:type="dcterms:W3CDTF">2021-12-07T14:30:00Z</dcterms:created>
  <dcterms:modified xsi:type="dcterms:W3CDTF">2024-02-19T08:23:58Z</dcterms:modified>
</cp:coreProperties>
</file>