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05" r:id="rId4"/>
    <p:sldId id="407" r:id="rId5"/>
    <p:sldId id="411" r:id="rId6"/>
    <p:sldId id="409" r:id="rId7"/>
    <p:sldId id="4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05"/>
            <p14:sldId id="407"/>
            <p14:sldId id="411"/>
            <p14:sldId id="409"/>
            <p14:sldId id="4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18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انت</a:t>
            </a:r>
            <a:r>
              <a:rPr lang="ar-EG" sz="8000" b="1" dirty="0"/>
              <a:t> </a:t>
            </a:r>
            <a:r>
              <a:rPr lang="ar-EG" sz="8000" b="1" dirty="0" err="1"/>
              <a:t>بتغفر</a:t>
            </a:r>
            <a:r>
              <a:rPr lang="ar-EG" sz="8000" b="1" dirty="0"/>
              <a:t> وأنا </a:t>
            </a:r>
            <a:r>
              <a:rPr lang="ar-EG" sz="8000" b="1" dirty="0" err="1"/>
              <a:t>بتمادى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817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 err="1"/>
              <a:t>إنت</a:t>
            </a:r>
            <a:r>
              <a:rPr lang="ar-EG" sz="7200" b="1" dirty="0"/>
              <a:t> </a:t>
            </a:r>
            <a:r>
              <a:rPr lang="ar-EG" sz="7200" b="1" dirty="0" err="1"/>
              <a:t>بتغفر</a:t>
            </a:r>
            <a:r>
              <a:rPr lang="ar-EG" sz="7200" b="1" dirty="0"/>
              <a:t> وأنا </a:t>
            </a:r>
            <a:r>
              <a:rPr lang="ar-EG" sz="7200" b="1" dirty="0" err="1"/>
              <a:t>باتمادى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وأغرق جوه شروري زيادة</a:t>
            </a:r>
          </a:p>
          <a:p>
            <a:pPr algn="ctr" rtl="1"/>
            <a:r>
              <a:rPr lang="ar-EG" sz="7200" b="1" dirty="0"/>
              <a:t>وإن قلت كفاية وبزيادة </a:t>
            </a:r>
          </a:p>
          <a:p>
            <a:pPr algn="ctr" rtl="1"/>
            <a:r>
              <a:rPr lang="ar-EG" sz="7200" b="1" dirty="0"/>
              <a:t>أرجع </a:t>
            </a:r>
            <a:r>
              <a:rPr lang="ar-EG" sz="7200" b="1" dirty="0" err="1"/>
              <a:t>تاني</a:t>
            </a:r>
            <a:r>
              <a:rPr lang="ar-EG" sz="7200" b="1" dirty="0"/>
              <a:t> أحن لضعفي</a:t>
            </a:r>
            <a:br>
              <a:rPr lang="ar-EG" sz="7200" b="1" dirty="0"/>
            </a:b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26707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</a:t>
            </a:r>
            <a:r>
              <a:rPr lang="ar-EG" sz="6600" b="1" dirty="0">
                <a:solidFill>
                  <a:srgbClr val="00582A"/>
                </a:solidFill>
              </a:rPr>
              <a:t>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أعمل </a:t>
            </a:r>
            <a:r>
              <a:rPr lang="ar-EG" sz="7200" b="1" dirty="0" err="1">
                <a:solidFill>
                  <a:srgbClr val="00582A"/>
                </a:solidFill>
              </a:rPr>
              <a:t>إيهفي</a:t>
            </a:r>
            <a:r>
              <a:rPr lang="ar-EG" sz="7200" b="1" dirty="0">
                <a:solidFill>
                  <a:srgbClr val="00582A"/>
                </a:solidFill>
              </a:rPr>
              <a:t> اللي أنا فيه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لما أوعد مش </a:t>
            </a:r>
            <a:r>
              <a:rPr lang="ar-EG" sz="7200" b="1" dirty="0" err="1">
                <a:solidFill>
                  <a:srgbClr val="00582A"/>
                </a:solidFill>
              </a:rPr>
              <a:t>باقدر</a:t>
            </a:r>
            <a:r>
              <a:rPr lang="ar-EG" sz="7200" b="1" dirty="0">
                <a:solidFill>
                  <a:srgbClr val="00582A"/>
                </a:solidFill>
              </a:rPr>
              <a:t> أوفي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ندمان أنا تعبان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يا يسوع محتاج </a:t>
            </a:r>
            <a:r>
              <a:rPr lang="ar-EG" sz="7200" b="1" dirty="0" err="1">
                <a:solidFill>
                  <a:srgbClr val="00582A"/>
                </a:solidFill>
              </a:rPr>
              <a:t>إيدك</a:t>
            </a:r>
            <a:r>
              <a:rPr lang="ar-EG" sz="7200" b="1" dirty="0">
                <a:solidFill>
                  <a:srgbClr val="00582A"/>
                </a:solidFill>
              </a:rPr>
              <a:t> تشفي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11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/>
              <a:t>آه من أوجاعي وأحزاني </a:t>
            </a:r>
          </a:p>
          <a:p>
            <a:pPr algn="ctr" rtl="1"/>
            <a:r>
              <a:rPr lang="ar-EG" sz="7200" b="1" dirty="0" err="1"/>
              <a:t>بارجعلك</a:t>
            </a:r>
            <a:r>
              <a:rPr lang="ar-EG" sz="7200" b="1" dirty="0"/>
              <a:t> وأبعد من </a:t>
            </a:r>
            <a:r>
              <a:rPr lang="ar-EG" sz="7200" b="1" dirty="0" err="1"/>
              <a:t>تاني</a:t>
            </a:r>
            <a:endParaRPr lang="ar-EG" sz="7200" b="1" dirty="0"/>
          </a:p>
          <a:p>
            <a:pPr algn="ctr" rtl="1"/>
            <a:r>
              <a:rPr lang="ar-EG" sz="6800" b="1" dirty="0"/>
              <a:t>وعشان كده راحتي </a:t>
            </a:r>
            <a:r>
              <a:rPr lang="ar-EG" sz="6800" b="1" dirty="0" err="1"/>
              <a:t>مخصماني</a:t>
            </a:r>
            <a:r>
              <a:rPr lang="ar-EG" sz="6800" b="1" dirty="0"/>
              <a:t> </a:t>
            </a:r>
            <a:r>
              <a:rPr lang="ar-EG" sz="7200" b="1" dirty="0"/>
              <a:t>والأفراح </a:t>
            </a:r>
            <a:r>
              <a:rPr lang="ar-EG" sz="7200" b="1" dirty="0" err="1"/>
              <a:t>مابقتش</a:t>
            </a:r>
            <a:r>
              <a:rPr lang="ar-EG" sz="7200" b="1" dirty="0"/>
              <a:t> في صفي</a:t>
            </a: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26707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</a:t>
            </a:r>
            <a:r>
              <a:rPr lang="ar-EG" sz="6600" b="1" dirty="0">
                <a:solidFill>
                  <a:srgbClr val="00582A"/>
                </a:solidFill>
              </a:rPr>
              <a:t>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أعمل </a:t>
            </a:r>
            <a:r>
              <a:rPr lang="ar-EG" sz="7200" b="1" dirty="0" err="1">
                <a:solidFill>
                  <a:srgbClr val="00582A"/>
                </a:solidFill>
              </a:rPr>
              <a:t>إيهفي</a:t>
            </a:r>
            <a:r>
              <a:rPr lang="ar-EG" sz="7200" b="1" dirty="0">
                <a:solidFill>
                  <a:srgbClr val="00582A"/>
                </a:solidFill>
              </a:rPr>
              <a:t> اللي أنا فيه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لما أوعد مش </a:t>
            </a:r>
            <a:r>
              <a:rPr lang="ar-EG" sz="7200" b="1" dirty="0" err="1">
                <a:solidFill>
                  <a:srgbClr val="00582A"/>
                </a:solidFill>
              </a:rPr>
              <a:t>باقدر</a:t>
            </a:r>
            <a:r>
              <a:rPr lang="ar-EG" sz="7200" b="1" dirty="0">
                <a:solidFill>
                  <a:srgbClr val="00582A"/>
                </a:solidFill>
              </a:rPr>
              <a:t> أوفي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ندمان أنا تعبان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يا يسوع محتاج </a:t>
            </a:r>
            <a:r>
              <a:rPr lang="ar-EG" sz="7200" b="1" dirty="0" err="1">
                <a:solidFill>
                  <a:srgbClr val="00582A"/>
                </a:solidFill>
              </a:rPr>
              <a:t>إيدك</a:t>
            </a:r>
            <a:r>
              <a:rPr lang="ar-EG" sz="7200" b="1" dirty="0">
                <a:solidFill>
                  <a:srgbClr val="00582A"/>
                </a:solidFill>
              </a:rPr>
              <a:t> تشفي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376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817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 </a:t>
            </a:r>
          </a:p>
          <a:p>
            <a:pPr algn="ctr" rtl="1"/>
            <a:r>
              <a:rPr lang="ar-EG" sz="7200" b="1" dirty="0"/>
              <a:t>مد عصاك يا يسوع أدبني </a:t>
            </a:r>
          </a:p>
          <a:p>
            <a:pPr algn="ctr" rtl="1"/>
            <a:r>
              <a:rPr lang="ar-EG" sz="7200" b="1" dirty="0"/>
              <a:t>يمكن بالطريقة دي تجيبني</a:t>
            </a:r>
          </a:p>
          <a:p>
            <a:pPr algn="ctr" rtl="1"/>
            <a:r>
              <a:rPr lang="ar-EG" sz="7200" b="1" dirty="0"/>
              <a:t>أنا عارفك تقدر تعاقبني </a:t>
            </a:r>
          </a:p>
          <a:p>
            <a:pPr algn="ctr" rtl="1"/>
            <a:r>
              <a:rPr lang="ar-EG" sz="7200" b="1" dirty="0"/>
              <a:t>بس </a:t>
            </a:r>
            <a:r>
              <a:rPr lang="ar-EG" sz="7200" b="1" dirty="0" err="1"/>
              <a:t>إنت</a:t>
            </a:r>
            <a:r>
              <a:rPr lang="ar-EG" sz="7200" b="1" dirty="0"/>
              <a:t> </a:t>
            </a:r>
            <a:r>
              <a:rPr lang="ar-EG" sz="7200" b="1" dirty="0" err="1"/>
              <a:t>بتقدر</a:t>
            </a:r>
            <a:r>
              <a:rPr lang="ar-EG" sz="7200" b="1" dirty="0"/>
              <a:t> وبتعفي </a:t>
            </a:r>
            <a:br>
              <a:rPr lang="ar-EG" sz="7200" b="1" dirty="0"/>
            </a:br>
            <a:endParaRPr lang="ar-EG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26707"/>
            <a:ext cx="9982199" cy="923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</a:t>
            </a:r>
            <a:r>
              <a:rPr lang="ar-EG" sz="6600" b="1" dirty="0">
                <a:solidFill>
                  <a:srgbClr val="00582A"/>
                </a:solidFill>
              </a:rPr>
              <a:t>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أعمل </a:t>
            </a:r>
            <a:r>
              <a:rPr lang="ar-EG" sz="7200" b="1" dirty="0" err="1">
                <a:solidFill>
                  <a:srgbClr val="00582A"/>
                </a:solidFill>
              </a:rPr>
              <a:t>إيهفي</a:t>
            </a:r>
            <a:r>
              <a:rPr lang="ar-EG" sz="7200" b="1" dirty="0">
                <a:solidFill>
                  <a:srgbClr val="00582A"/>
                </a:solidFill>
              </a:rPr>
              <a:t> اللي أنا فيه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لما أوعد مش </a:t>
            </a:r>
            <a:r>
              <a:rPr lang="ar-EG" sz="7200" b="1" dirty="0" err="1">
                <a:solidFill>
                  <a:srgbClr val="00582A"/>
                </a:solidFill>
              </a:rPr>
              <a:t>باقدر</a:t>
            </a:r>
            <a:r>
              <a:rPr lang="ar-EG" sz="7200" b="1" dirty="0">
                <a:solidFill>
                  <a:srgbClr val="00582A"/>
                </a:solidFill>
              </a:rPr>
              <a:t> أوفي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ندمان أنا تعبان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يا يسوع محتاج </a:t>
            </a:r>
            <a:r>
              <a:rPr lang="ar-EG" sz="7200" b="1" dirty="0" err="1">
                <a:solidFill>
                  <a:srgbClr val="00582A"/>
                </a:solidFill>
              </a:rPr>
              <a:t>إيدك</a:t>
            </a:r>
            <a:r>
              <a:rPr lang="ar-EG" sz="7200" b="1" dirty="0">
                <a:solidFill>
                  <a:srgbClr val="00582A"/>
                </a:solidFill>
              </a:rPr>
              <a:t> تشفي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102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1968</TotalTime>
  <Words>131</Words>
  <Application>Microsoft Office PowerPoint</Application>
  <PresentationFormat>عرض على الشاشة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277</cp:revision>
  <dcterms:created xsi:type="dcterms:W3CDTF">2021-12-07T14:30:00Z</dcterms:created>
  <dcterms:modified xsi:type="dcterms:W3CDTF">2024-02-19T08:36:43Z</dcterms:modified>
</cp:coreProperties>
</file>