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06" r:id="rId3"/>
    <p:sldId id="419" r:id="rId4"/>
    <p:sldId id="420" r:id="rId5"/>
    <p:sldId id="421" r:id="rId6"/>
    <p:sldId id="42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9"/>
            <p14:sldId id="420"/>
            <p14:sldId id="421"/>
            <p14:sldId id="42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1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تدعو للوليمة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400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أنت تدعو للوليمة </a:t>
            </a:r>
          </a:p>
          <a:p>
            <a:pPr algn="ctr" rtl="1"/>
            <a:r>
              <a:rPr lang="ar-EG" sz="8800" b="1" dirty="0"/>
              <a:t>كل </a:t>
            </a:r>
            <a:r>
              <a:rPr lang="ar-EG" sz="8800" b="1" dirty="0" err="1"/>
              <a:t>خاطي</a:t>
            </a:r>
            <a:r>
              <a:rPr lang="ar-EG" sz="8800" b="1" dirty="0"/>
              <a:t> يا رحيم</a:t>
            </a:r>
            <a:br>
              <a:rPr lang="ar-EG" sz="8800" b="1" dirty="0"/>
            </a:br>
            <a:r>
              <a:rPr lang="ar-EG" sz="8800" b="1" dirty="0"/>
              <a:t>فالمواعيد </a:t>
            </a:r>
            <a:r>
              <a:rPr lang="ar-EG" sz="8800" b="1" dirty="0" err="1"/>
              <a:t>الكريمه</a:t>
            </a:r>
            <a:r>
              <a:rPr lang="ar-EG" sz="8800" b="1" dirty="0"/>
              <a:t> </a:t>
            </a:r>
          </a:p>
          <a:p>
            <a:pPr algn="ctr" rtl="1"/>
            <a:r>
              <a:rPr lang="ar-EG" sz="8800" b="1" dirty="0"/>
              <a:t>صوت حب للأثيم</a:t>
            </a:r>
            <a:br>
              <a:rPr lang="ar-EG" sz="88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868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ذبح العجل المثمن </a:t>
            </a:r>
          </a:p>
          <a:p>
            <a:pPr algn="ctr" rtl="1"/>
            <a:r>
              <a:rPr lang="ar-EG" sz="8800" b="1" dirty="0"/>
              <a:t>فتعالوا يا خطاه</a:t>
            </a:r>
            <a:br>
              <a:rPr lang="ar-EG" sz="8800" b="1" dirty="0"/>
            </a:br>
            <a:r>
              <a:rPr lang="ar-EG" sz="8800" b="1" dirty="0"/>
              <a:t>فهو قوت لا </a:t>
            </a:r>
            <a:r>
              <a:rPr lang="ar-EG" sz="8800" b="1" dirty="0" err="1"/>
              <a:t>يثمن</a:t>
            </a:r>
            <a:r>
              <a:rPr lang="ar-EG" sz="8800" b="1" dirty="0"/>
              <a:t> </a:t>
            </a:r>
          </a:p>
          <a:p>
            <a:pPr algn="ctr" rtl="1"/>
            <a:r>
              <a:rPr lang="ar-EG" sz="8800" b="1" dirty="0"/>
              <a:t>لخطاه وعصاه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106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لكم الثوب </a:t>
            </a:r>
            <a:r>
              <a:rPr lang="ar-EG" sz="8800" b="1" dirty="0" err="1"/>
              <a:t>تهي</a:t>
            </a:r>
            <a:r>
              <a:rPr lang="ar-EG" sz="8800" b="1" dirty="0"/>
              <a:t> </a:t>
            </a:r>
          </a:p>
          <a:p>
            <a:pPr algn="ctr" rtl="1"/>
            <a:r>
              <a:rPr lang="ar-EG" sz="8800" b="1" dirty="0"/>
              <a:t>فالبسوه فرحين</a:t>
            </a:r>
            <a:br>
              <a:rPr lang="ar-EG" sz="8800" b="1" dirty="0"/>
            </a:br>
            <a:r>
              <a:rPr lang="ar-EG" sz="8800" b="1" dirty="0"/>
              <a:t>وأدخلوا عرس بهي </a:t>
            </a:r>
          </a:p>
          <a:p>
            <a:pPr algn="ctr" rtl="1"/>
            <a:r>
              <a:rPr lang="ar-EG" sz="8800" b="1" dirty="0"/>
              <a:t>ثم كونوا شاكرين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4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بكم السماء تفرح </a:t>
            </a:r>
          </a:p>
          <a:p>
            <a:pPr algn="ctr" rtl="1"/>
            <a:r>
              <a:rPr lang="ar-EG" sz="8800" b="1" dirty="0"/>
              <a:t>يا خطاه تائبين</a:t>
            </a:r>
            <a:br>
              <a:rPr lang="ar-EG" sz="8800" b="1" dirty="0"/>
            </a:br>
            <a:r>
              <a:rPr lang="ar-EG" sz="8800" b="1" dirty="0"/>
              <a:t>وإله المجد يفتح </a:t>
            </a:r>
          </a:p>
          <a:p>
            <a:pPr algn="ctr" rtl="1"/>
            <a:r>
              <a:rPr lang="ar-EG" sz="8800" b="1" dirty="0"/>
              <a:t>لكم الباب الأمين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مد </a:t>
            </a:r>
            <a:r>
              <a:rPr lang="ar-EG" sz="8800" b="1" dirty="0" err="1"/>
              <a:t>إيد</a:t>
            </a:r>
            <a:r>
              <a:rPr lang="ar-EG" sz="8800" b="1" dirty="0"/>
              <a:t> اللطف ربي </a:t>
            </a:r>
          </a:p>
          <a:p>
            <a:pPr algn="ctr" rtl="1"/>
            <a:r>
              <a:rPr lang="ar-EG" sz="8800" b="1" dirty="0"/>
              <a:t>فاتبعوه مؤمنين</a:t>
            </a:r>
            <a:br>
              <a:rPr lang="ar-EG" sz="8800" b="1"/>
            </a:br>
            <a:r>
              <a:rPr lang="ar-EG" sz="8800" b="1"/>
              <a:t>في </a:t>
            </a:r>
            <a:r>
              <a:rPr lang="ar-EG" sz="8800" b="1" dirty="0"/>
              <a:t>خضوع ثم حب للمخلص الأمين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1963</TotalTime>
  <Words>69</Words>
  <Application>Microsoft Office PowerPoint</Application>
  <PresentationFormat>عرض على الشاشة (4:3)</PresentationFormat>
  <Paragraphs>16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277</cp:revision>
  <dcterms:created xsi:type="dcterms:W3CDTF">2021-12-07T14:30:00Z</dcterms:created>
  <dcterms:modified xsi:type="dcterms:W3CDTF">2024-02-19T08:50:07Z</dcterms:modified>
</cp:coreProperties>
</file>