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77" r:id="rId3"/>
    <p:sldId id="395" r:id="rId4"/>
    <p:sldId id="396" r:id="rId5"/>
    <p:sldId id="402" r:id="rId6"/>
    <p:sldId id="398" r:id="rId7"/>
    <p:sldId id="403" r:id="rId8"/>
    <p:sldId id="400" r:id="rId9"/>
    <p:sldId id="404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395"/>
            <p14:sldId id="396"/>
            <p14:sldId id="402"/>
            <p14:sldId id="398"/>
            <p14:sldId id="403"/>
            <p14:sldId id="400"/>
            <p14:sldId id="40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3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/>
              <a:t>أَنتَ تهتمُ بي أنت تقودُني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40566"/>
            <a:ext cx="9982199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 </a:t>
            </a:r>
          </a:p>
          <a:p>
            <a:pPr algn="ctr"/>
            <a:r>
              <a:rPr lang="ar-EG" sz="7200" b="1" dirty="0"/>
              <a:t>أَنتَ تهتمُ بي أنت تقودُني</a:t>
            </a:r>
          </a:p>
          <a:p>
            <a:pPr algn="ctr"/>
            <a:r>
              <a:rPr lang="ar-EG" sz="7200" b="1" dirty="0"/>
              <a:t>وأنَتَ ترعاني</a:t>
            </a:r>
          </a:p>
          <a:p>
            <a:pPr algn="ctr"/>
            <a:r>
              <a:rPr lang="ar-EG" sz="7200" b="1" dirty="0" err="1"/>
              <a:t>هاقلبي</a:t>
            </a:r>
            <a:r>
              <a:rPr lang="ar-EG" sz="7200" b="1" dirty="0"/>
              <a:t> في يديك </a:t>
            </a:r>
            <a:r>
              <a:rPr lang="ar-EG" sz="7200" b="1" dirty="0" err="1"/>
              <a:t>وعينىيَّ</a:t>
            </a:r>
            <a:r>
              <a:rPr lang="ar-EG" sz="7200" b="1" dirty="0"/>
              <a:t> عليك</a:t>
            </a:r>
          </a:p>
          <a:p>
            <a:pPr algn="ctr"/>
            <a:r>
              <a:rPr lang="ar-EG" sz="7200" b="1" dirty="0"/>
              <a:t>يا من لا تنساني</a:t>
            </a:r>
            <a:br>
              <a:rPr lang="ar-EG" sz="7200" b="1" dirty="0"/>
            </a:br>
            <a:br>
              <a:rPr lang="ar-EG" sz="72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52400"/>
            <a:ext cx="9982199" cy="750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3300"/>
                </a:solidFill>
              </a:rPr>
              <a:t>(ق)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أُسبحُكَ بقلِب </a:t>
            </a:r>
            <a:r>
              <a:rPr lang="ar-EG" sz="8000" b="1" dirty="0" err="1">
                <a:solidFill>
                  <a:srgbClr val="003300"/>
                </a:solidFill>
              </a:rPr>
              <a:t>إشتهى</a:t>
            </a:r>
            <a:endParaRPr lang="ar-EG" sz="8000" b="1" dirty="0">
              <a:solidFill>
                <a:srgbClr val="003300"/>
              </a:solidFill>
            </a:endParaRP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دوماً حضوركَ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وَأعبُدكَ ربي للمنتهى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طلبتي مجِدك</a:t>
            </a:r>
            <a:br>
              <a:rPr lang="ar-EG" sz="8000" b="1" dirty="0">
                <a:solidFill>
                  <a:srgbClr val="003300"/>
                </a:solidFill>
              </a:rPr>
            </a:br>
            <a:endParaRPr lang="ar-EG" sz="96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40566"/>
            <a:ext cx="9982199" cy="920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2- </a:t>
            </a:r>
          </a:p>
          <a:p>
            <a:pPr algn="ctr"/>
            <a:r>
              <a:rPr lang="ar-EG" sz="7200" b="1" dirty="0"/>
              <a:t> يا َمن أحيا به أُوجد من أجِلهِ</a:t>
            </a:r>
          </a:p>
          <a:p>
            <a:pPr algn="ctr"/>
            <a:r>
              <a:rPr lang="ar-EG" sz="7200" b="1" dirty="0"/>
              <a:t>ولقصِده اتاني</a:t>
            </a:r>
          </a:p>
          <a:p>
            <a:pPr algn="ctr"/>
            <a:r>
              <a:rPr lang="ar-EG" sz="7200" b="1" dirty="0"/>
              <a:t>سلمتُ </a:t>
            </a:r>
            <a:r>
              <a:rPr lang="ar-EG" sz="7200" b="1" dirty="0" err="1"/>
              <a:t>دفتى</a:t>
            </a:r>
            <a:r>
              <a:rPr lang="ar-EG" sz="7200" b="1" dirty="0"/>
              <a:t> فَقود سفينتي</a:t>
            </a:r>
          </a:p>
          <a:p>
            <a:pPr algn="ctr"/>
            <a:r>
              <a:rPr lang="ar-EG" sz="7200" b="1" dirty="0"/>
              <a:t>أثق بكَ إيماني</a:t>
            </a:r>
          </a:p>
          <a:p>
            <a:pPr algn="ctr"/>
            <a:r>
              <a:rPr lang="ar-EG" sz="7200" b="1" dirty="0"/>
              <a:t> </a:t>
            </a:r>
            <a:br>
              <a:rPr lang="ar-EG" sz="7200" b="1" dirty="0"/>
            </a:br>
            <a:br>
              <a:rPr lang="ar-EG" sz="72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52400"/>
            <a:ext cx="9982199" cy="750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3300"/>
                </a:solidFill>
              </a:rPr>
              <a:t>(ق)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أُسبحُكَ بقلِب </a:t>
            </a:r>
            <a:r>
              <a:rPr lang="ar-EG" sz="8000" b="1" dirty="0" err="1">
                <a:solidFill>
                  <a:srgbClr val="003300"/>
                </a:solidFill>
              </a:rPr>
              <a:t>إشتهى</a:t>
            </a:r>
            <a:endParaRPr lang="ar-EG" sz="8000" b="1" dirty="0">
              <a:solidFill>
                <a:srgbClr val="003300"/>
              </a:solidFill>
            </a:endParaRP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دوماً حضوركَ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وَأعبُدكَ ربي للمنتهى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طلبتي مجِدك</a:t>
            </a:r>
            <a:br>
              <a:rPr lang="ar-EG" sz="8000" b="1" dirty="0">
                <a:solidFill>
                  <a:srgbClr val="003300"/>
                </a:solidFill>
              </a:rPr>
            </a:br>
            <a:endParaRPr lang="ar-EG" sz="9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529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40566"/>
            <a:ext cx="9982199" cy="920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3- </a:t>
            </a:r>
          </a:p>
          <a:p>
            <a:pPr algn="ctr"/>
            <a:r>
              <a:rPr lang="ar-EG" sz="7200" b="1" dirty="0"/>
              <a:t>أُذني ثَقَبتُها ولعاً بحُبكَ</a:t>
            </a:r>
          </a:p>
          <a:p>
            <a:pPr algn="ctr"/>
            <a:r>
              <a:rPr lang="ar-EG" sz="7200" b="1" dirty="0"/>
              <a:t>فشخصُكَ سباني</a:t>
            </a:r>
          </a:p>
          <a:p>
            <a:pPr algn="ctr"/>
            <a:r>
              <a:rPr lang="ar-EG" sz="7200" b="1" dirty="0"/>
              <a:t>حُبك أَسكَرني عطفك غَمَرني</a:t>
            </a:r>
          </a:p>
          <a:p>
            <a:pPr algn="ctr"/>
            <a:r>
              <a:rPr lang="ar-EG" sz="7200" b="1" dirty="0"/>
              <a:t>وَدمُكَ فداني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52400"/>
            <a:ext cx="9982199" cy="750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3300"/>
                </a:solidFill>
              </a:rPr>
              <a:t>(ق)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أُسبحُكَ بقلِب </a:t>
            </a:r>
            <a:r>
              <a:rPr lang="ar-EG" sz="8000" b="1" dirty="0" err="1">
                <a:solidFill>
                  <a:srgbClr val="003300"/>
                </a:solidFill>
              </a:rPr>
              <a:t>إشتهى</a:t>
            </a:r>
            <a:endParaRPr lang="ar-EG" sz="8000" b="1" dirty="0">
              <a:solidFill>
                <a:srgbClr val="003300"/>
              </a:solidFill>
            </a:endParaRP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دوماً حضوركَ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وَأعبُدكَ ربي للمنتهى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طلبتي مجِدك</a:t>
            </a:r>
            <a:br>
              <a:rPr lang="ar-EG" sz="8000" b="1" dirty="0">
                <a:solidFill>
                  <a:srgbClr val="003300"/>
                </a:solidFill>
              </a:rPr>
            </a:br>
            <a:endParaRPr lang="ar-EG" sz="9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177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40566"/>
            <a:ext cx="9982199" cy="920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4- </a:t>
            </a:r>
          </a:p>
          <a:p>
            <a:pPr algn="ctr" rtl="1"/>
            <a:r>
              <a:rPr lang="ar-EG" sz="7200" b="1" dirty="0"/>
              <a:t>أُطيعُكَ سيدي بكل ما لدي</a:t>
            </a:r>
          </a:p>
          <a:p>
            <a:pPr algn="ctr" rtl="1"/>
            <a:r>
              <a:rPr lang="ar-EG" sz="7200" b="1" dirty="0"/>
              <a:t>واسمُك ضماني </a:t>
            </a:r>
          </a:p>
          <a:p>
            <a:pPr algn="ctr" rtl="1"/>
            <a:r>
              <a:rPr lang="ar-EG" sz="7200" b="1" dirty="0"/>
              <a:t>فحياتي كلها أنَت تتويجُها</a:t>
            </a:r>
          </a:p>
          <a:p>
            <a:pPr algn="ctr" rtl="1"/>
            <a:r>
              <a:rPr lang="ar-EG" sz="7200" b="1" dirty="0"/>
              <a:t>وأنتَ سلطُاني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52400"/>
            <a:ext cx="9982199" cy="750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3300"/>
                </a:solidFill>
              </a:rPr>
              <a:t>(ق)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أُسبحُكَ بقلِب </a:t>
            </a:r>
            <a:r>
              <a:rPr lang="ar-EG" sz="8000" b="1" dirty="0" err="1">
                <a:solidFill>
                  <a:srgbClr val="003300"/>
                </a:solidFill>
              </a:rPr>
              <a:t>إشتهى</a:t>
            </a:r>
            <a:endParaRPr lang="ar-EG" sz="8000" b="1" dirty="0">
              <a:solidFill>
                <a:srgbClr val="003300"/>
              </a:solidFill>
            </a:endParaRP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دوماً حضوركَ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وَأعبُدكَ ربي للمنتهى</a:t>
            </a:r>
          </a:p>
          <a:p>
            <a:pPr algn="ctr"/>
            <a:r>
              <a:rPr lang="ar-EG" sz="8000" b="1" dirty="0">
                <a:solidFill>
                  <a:srgbClr val="003300"/>
                </a:solidFill>
              </a:rPr>
              <a:t>طلبتي مجِدك</a:t>
            </a:r>
            <a:br>
              <a:rPr lang="ar-EG" sz="8000" b="1" dirty="0">
                <a:solidFill>
                  <a:srgbClr val="003300"/>
                </a:solidFill>
              </a:rPr>
            </a:br>
            <a:endParaRPr lang="ar-EG" sz="9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282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1735</TotalTime>
  <Words>135</Words>
  <Application>Microsoft Office PowerPoint</Application>
  <PresentationFormat>عرض على الشاشة (4:3)</PresentationFormat>
  <Paragraphs>43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217</cp:revision>
  <dcterms:created xsi:type="dcterms:W3CDTF">2021-12-07T14:30:00Z</dcterms:created>
  <dcterms:modified xsi:type="dcterms:W3CDTF">2024-02-19T09:09:14Z</dcterms:modified>
</cp:coreProperties>
</file>