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06" r:id="rId3"/>
    <p:sldId id="415" r:id="rId4"/>
    <p:sldId id="419" r:id="rId5"/>
    <p:sldId id="405" r:id="rId6"/>
    <p:sldId id="420" r:id="rId7"/>
    <p:sldId id="421" r:id="rId8"/>
    <p:sldId id="422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FF20E8B-AD12-439D-9E17-619C6F38680D}">
          <p14:sldIdLst>
            <p14:sldId id="275"/>
            <p14:sldId id="277"/>
            <p14:sldId id="274"/>
            <p14:sldId id="307"/>
            <p14:sldId id="303"/>
            <p14:sldId id="306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941" autoAdjust="0"/>
    <p:restoredTop sz="94660"/>
  </p:normalViewPr>
  <p:slideViewPr>
    <p:cSldViewPr>
      <p:cViewPr>
        <p:scale>
          <a:sx n="75" d="100"/>
          <a:sy n="75" d="100"/>
        </p:scale>
        <p:origin x="-900" y="-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 smtClean="0"/>
              <a:t>ترنيمة </a:t>
            </a:r>
          </a:p>
          <a:p>
            <a:pPr algn="ctr"/>
            <a:r>
              <a:rPr lang="ar-EG" sz="8000" b="1" dirty="0" smtClean="0"/>
              <a:t>أنت </a:t>
            </a:r>
            <a:r>
              <a:rPr lang="ar-EG" sz="8000" b="1" dirty="0" err="1" smtClean="0"/>
              <a:t>جاي</a:t>
            </a:r>
            <a:r>
              <a:rPr lang="ar-EG" sz="8000" b="1" dirty="0" smtClean="0"/>
              <a:t> لأرضنا</a:t>
            </a:r>
            <a:endParaRPr lang="ar-EG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66800"/>
            <a:ext cx="9982199" cy="7340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800" b="1" dirty="0" smtClean="0"/>
              <a:t>أنت </a:t>
            </a:r>
            <a:r>
              <a:rPr lang="ar-EG" sz="8800" b="1" dirty="0" err="1" smtClean="0"/>
              <a:t>جاي</a:t>
            </a:r>
            <a:r>
              <a:rPr lang="ar-EG" sz="8800" b="1" dirty="0" smtClean="0"/>
              <a:t> </a:t>
            </a:r>
            <a:r>
              <a:rPr lang="ar-EG" sz="8800" b="1" dirty="0" smtClean="0"/>
              <a:t>لأرضنا</a:t>
            </a:r>
          </a:p>
          <a:p>
            <a:pPr algn="ctr" rtl="1">
              <a:lnSpc>
                <a:spcPct val="150000"/>
              </a:lnSpc>
            </a:pPr>
            <a:r>
              <a:rPr lang="ar-EG" sz="8800" b="1" dirty="0" smtClean="0"/>
              <a:t>قلت </a:t>
            </a:r>
            <a:r>
              <a:rPr lang="ar-EG" sz="8800" b="1" dirty="0" err="1" smtClean="0"/>
              <a:t>جاي</a:t>
            </a:r>
            <a:r>
              <a:rPr lang="ar-EG" sz="8800" b="1" dirty="0" smtClean="0"/>
              <a:t> لمصرنا</a:t>
            </a:r>
            <a:br>
              <a:rPr lang="ar-EG" sz="8800" b="1" dirty="0" smtClean="0"/>
            </a:br>
            <a:endParaRPr lang="ar-EG" sz="13800" b="1" dirty="0" smtClean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81114"/>
            <a:ext cx="9982199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smtClean="0"/>
              <a:t>1- </a:t>
            </a:r>
            <a:endParaRPr lang="ar-EG" sz="8000" b="1" dirty="0" smtClean="0"/>
          </a:p>
          <a:p>
            <a:pPr algn="ctr" rtl="1"/>
            <a:r>
              <a:rPr lang="ar-EG" sz="8000" b="1" dirty="0" err="1" smtClean="0"/>
              <a:t>جاي</a:t>
            </a:r>
            <a:r>
              <a:rPr lang="ar-EG" sz="8000" b="1" dirty="0" smtClean="0"/>
              <a:t> </a:t>
            </a:r>
            <a:r>
              <a:rPr lang="ar-EG" sz="8000" b="1" dirty="0" smtClean="0"/>
              <a:t>راكب </a:t>
            </a:r>
            <a:r>
              <a:rPr lang="ar-EG" sz="8000" b="1" dirty="0" err="1" smtClean="0"/>
              <a:t>ع</a:t>
            </a:r>
            <a:r>
              <a:rPr lang="ar-EG" sz="8000" b="1" dirty="0" smtClean="0"/>
              <a:t> </a:t>
            </a:r>
            <a:r>
              <a:rPr lang="ar-EG" sz="8000" b="1" dirty="0" smtClean="0"/>
              <a:t>السحابة</a:t>
            </a:r>
          </a:p>
          <a:p>
            <a:pPr algn="ctr" rtl="1"/>
            <a:r>
              <a:rPr lang="ar-EG" sz="8000" b="1" dirty="0" err="1" smtClean="0"/>
              <a:t>جاي</a:t>
            </a:r>
            <a:r>
              <a:rPr lang="ar-EG" sz="8000" b="1" dirty="0" smtClean="0"/>
              <a:t> </a:t>
            </a:r>
            <a:r>
              <a:rPr lang="ar-EG" sz="8000" b="1" dirty="0" smtClean="0"/>
              <a:t>تصنع ليك مخافة</a:t>
            </a:r>
            <a:br>
              <a:rPr lang="ar-EG" sz="8000" b="1" dirty="0" smtClean="0"/>
            </a:br>
            <a:r>
              <a:rPr lang="ar-EG" sz="8000" b="1" dirty="0" smtClean="0"/>
              <a:t>ونفوس </a:t>
            </a:r>
            <a:r>
              <a:rPr lang="ar-EG" sz="8000" b="1" dirty="0" err="1" smtClean="0"/>
              <a:t>هاتتولد</a:t>
            </a:r>
            <a:r>
              <a:rPr lang="ar-EG" sz="8000" b="1" dirty="0" smtClean="0"/>
              <a:t> من كلمتك</a:t>
            </a:r>
            <a:br>
              <a:rPr lang="ar-EG" sz="8000" b="1" dirty="0" smtClean="0"/>
            </a:br>
            <a:endParaRPr lang="ar-EG" sz="8000" b="1" dirty="0" smtClean="0"/>
          </a:p>
          <a:p>
            <a:pPr algn="ctr" rtl="1"/>
            <a:r>
              <a:rPr lang="ar-EG" sz="8000" b="1" dirty="0" smtClean="0"/>
              <a:t/>
            </a:r>
            <a:br>
              <a:rPr lang="ar-EG" sz="8000" b="1" dirty="0" smtClean="0"/>
            </a:br>
            <a:endParaRPr lang="ar-EG" sz="11500" b="1" dirty="0" smtClean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302633"/>
            <a:ext cx="9982199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 smtClean="0"/>
              <a:t>جاي</a:t>
            </a:r>
            <a:r>
              <a:rPr lang="ar-EG" sz="8000" b="1" dirty="0" smtClean="0"/>
              <a:t> تخلي قلوب بعيدة</a:t>
            </a:r>
            <a:endParaRPr lang="ar-EG" sz="8000" b="1" dirty="0" smtClean="0"/>
          </a:p>
          <a:p>
            <a:pPr algn="ctr" rtl="1"/>
            <a:r>
              <a:rPr lang="ar-EG" sz="8000" b="1" dirty="0" smtClean="0"/>
              <a:t>في </a:t>
            </a:r>
            <a:r>
              <a:rPr lang="ar-EG" sz="8000" b="1" dirty="0" smtClean="0"/>
              <a:t>دماك تبقي جديدة</a:t>
            </a:r>
            <a:br>
              <a:rPr lang="ar-EG" sz="8000" b="1" dirty="0" smtClean="0"/>
            </a:br>
            <a:r>
              <a:rPr lang="ar-EG" sz="7200" b="1" dirty="0" smtClean="0"/>
              <a:t>تعرفك تعطش يا ربي </a:t>
            </a:r>
            <a:r>
              <a:rPr lang="ar-EG" sz="7200" b="1" dirty="0" err="1" smtClean="0"/>
              <a:t>لسكتك</a:t>
            </a:r>
            <a:r>
              <a:rPr lang="ar-EG" sz="8000" b="1" dirty="0" smtClean="0"/>
              <a:t/>
            </a:r>
            <a:br>
              <a:rPr lang="ar-EG" sz="8000" b="1" dirty="0" smtClean="0"/>
            </a:br>
            <a:endParaRPr lang="ar-EG" sz="11500" b="1" dirty="0" smtClean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5482"/>
            <a:ext cx="9982199" cy="10356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smtClean="0">
                <a:solidFill>
                  <a:srgbClr val="00582A"/>
                </a:solidFill>
              </a:rPr>
              <a:t>القرار</a:t>
            </a:r>
            <a:r>
              <a:rPr lang="ar-EG" sz="7200" b="1" dirty="0" smtClean="0">
                <a:solidFill>
                  <a:srgbClr val="00582A"/>
                </a:solidFill>
              </a:rPr>
              <a:t>:</a:t>
            </a:r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r>
              <a:rPr lang="ar-EG" sz="8000" b="1" dirty="0" smtClean="0">
                <a:solidFill>
                  <a:srgbClr val="00582A"/>
                </a:solidFill>
              </a:rPr>
              <a:t>  ( </a:t>
            </a:r>
            <a:r>
              <a:rPr lang="ar-EG" sz="8000" b="1" dirty="0" smtClean="0">
                <a:solidFill>
                  <a:srgbClr val="00582A"/>
                </a:solidFill>
              </a:rPr>
              <a:t>مهمـــا تكـــــون </a:t>
            </a:r>
          </a:p>
          <a:p>
            <a:pPr algn="ctr" rtl="1"/>
            <a:r>
              <a:rPr lang="ar-EG" sz="8000" b="1" dirty="0" smtClean="0">
                <a:solidFill>
                  <a:srgbClr val="00582A"/>
                </a:solidFill>
              </a:rPr>
              <a:t>أقدامنا لسه </a:t>
            </a:r>
            <a:r>
              <a:rPr lang="ar-EG" sz="8000" b="1" dirty="0" smtClean="0">
                <a:solidFill>
                  <a:srgbClr val="00582A"/>
                </a:solidFill>
              </a:rPr>
              <a:t>صغيرة</a:t>
            </a:r>
            <a:br>
              <a:rPr lang="ar-EG" sz="8000" b="1" dirty="0" smtClean="0">
                <a:solidFill>
                  <a:srgbClr val="00582A"/>
                </a:solidFill>
              </a:rPr>
            </a:br>
            <a:r>
              <a:rPr lang="ar-EG" sz="8000" b="1" dirty="0" smtClean="0">
                <a:solidFill>
                  <a:srgbClr val="00582A"/>
                </a:solidFill>
              </a:rPr>
              <a:t>كل مكان هندوسه </a:t>
            </a:r>
            <a:endParaRPr lang="ar-EG" sz="8000" b="1" dirty="0" smtClean="0">
              <a:solidFill>
                <a:srgbClr val="00582A"/>
              </a:solidFill>
            </a:endParaRPr>
          </a:p>
          <a:p>
            <a:pPr algn="ctr" rtl="1"/>
            <a:r>
              <a:rPr lang="ar-EG" sz="8000" b="1" dirty="0" smtClean="0">
                <a:solidFill>
                  <a:srgbClr val="00582A"/>
                </a:solidFill>
              </a:rPr>
              <a:t>  </a:t>
            </a:r>
            <a:r>
              <a:rPr lang="ar-EG" sz="8000" b="1" dirty="0" err="1" smtClean="0">
                <a:solidFill>
                  <a:srgbClr val="00582A"/>
                </a:solidFill>
              </a:rPr>
              <a:t>بيك</a:t>
            </a:r>
            <a:r>
              <a:rPr lang="ar-EG" sz="8000" b="1" dirty="0" smtClean="0">
                <a:solidFill>
                  <a:srgbClr val="00582A"/>
                </a:solidFill>
              </a:rPr>
              <a:t> </a:t>
            </a:r>
            <a:r>
              <a:rPr lang="ar-EG" sz="8000" b="1" dirty="0" err="1" smtClean="0">
                <a:solidFill>
                  <a:srgbClr val="00582A"/>
                </a:solidFill>
              </a:rPr>
              <a:t>هنغيـــــره</a:t>
            </a:r>
            <a:r>
              <a:rPr lang="ar-EG" sz="8000" b="1" dirty="0" smtClean="0">
                <a:solidFill>
                  <a:srgbClr val="00582A"/>
                </a:solidFill>
              </a:rPr>
              <a:t> </a:t>
            </a:r>
            <a:r>
              <a:rPr lang="ar-EG" sz="8000" b="1" dirty="0" smtClean="0">
                <a:solidFill>
                  <a:srgbClr val="00582A"/>
                </a:solidFill>
              </a:rPr>
              <a:t>)2 </a:t>
            </a:r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endParaRPr lang="ar-EG" sz="8000" b="1" dirty="0" smtClean="0">
              <a:solidFill>
                <a:srgbClr val="00582A"/>
              </a:solidFill>
            </a:endParaRPr>
          </a:p>
          <a:p>
            <a:pPr algn="ctr"/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endParaRPr lang="ar-EG" sz="11500" b="1" dirty="0" smtClean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2021"/>
            <a:ext cx="9982199" cy="801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smtClean="0"/>
              <a:t>2- </a:t>
            </a:r>
          </a:p>
          <a:p>
            <a:pPr algn="ctr" rtl="1"/>
            <a:r>
              <a:rPr lang="ar-EG" sz="8000" b="1" dirty="0" err="1" smtClean="0"/>
              <a:t>جاي</a:t>
            </a:r>
            <a:r>
              <a:rPr lang="ar-EG" sz="8000" b="1" dirty="0" smtClean="0"/>
              <a:t> تشق أنت </a:t>
            </a:r>
            <a:r>
              <a:rPr lang="ar-EG" sz="8000" b="1" dirty="0" err="1" smtClean="0"/>
              <a:t>السما</a:t>
            </a:r>
            <a:r>
              <a:rPr lang="ar-EG" sz="8000" b="1" dirty="0" smtClean="0"/>
              <a:t> </a:t>
            </a:r>
            <a:endParaRPr lang="ar-EG" sz="8000" b="1" dirty="0" smtClean="0"/>
          </a:p>
          <a:p>
            <a:pPr algn="ctr" rtl="1"/>
            <a:r>
              <a:rPr lang="ar-EG" sz="8000" b="1" dirty="0" smtClean="0"/>
              <a:t>ينتشر </a:t>
            </a:r>
            <a:r>
              <a:rPr lang="ar-EG" sz="8000" b="1" dirty="0" err="1" smtClean="0"/>
              <a:t>بيك</a:t>
            </a:r>
            <a:r>
              <a:rPr lang="ar-EG" sz="8000" b="1" dirty="0" smtClean="0"/>
              <a:t> السلام</a:t>
            </a:r>
            <a:br>
              <a:rPr lang="ar-EG" sz="8000" b="1" dirty="0" smtClean="0"/>
            </a:br>
            <a:r>
              <a:rPr lang="ar-EG" sz="8000" b="1" dirty="0" smtClean="0"/>
              <a:t>ويكون لاسمك علامة </a:t>
            </a:r>
          </a:p>
          <a:p>
            <a:pPr algn="ctr" rtl="1"/>
            <a:r>
              <a:rPr lang="ar-EG" sz="8000" b="1" dirty="0" smtClean="0"/>
              <a:t>في </a:t>
            </a:r>
            <a:r>
              <a:rPr lang="ar-EG" sz="8000" b="1" dirty="0" smtClean="0"/>
              <a:t>كل بيت</a:t>
            </a:r>
            <a:br>
              <a:rPr lang="ar-EG" sz="8000" b="1" dirty="0" smtClean="0"/>
            </a:br>
            <a:endParaRPr lang="ar-EG" sz="11500" b="1" dirty="0" smtClean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821621"/>
            <a:ext cx="9982199" cy="801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smtClean="0"/>
              <a:t>رؤيتك في قلب باكي </a:t>
            </a:r>
            <a:endParaRPr lang="ar-EG" sz="8000" b="1" dirty="0" smtClean="0"/>
          </a:p>
          <a:p>
            <a:pPr algn="ctr" rtl="1"/>
            <a:r>
              <a:rPr lang="ar-EG" sz="8000" b="1" dirty="0" smtClean="0"/>
              <a:t> </a:t>
            </a:r>
            <a:r>
              <a:rPr lang="ar-EG" sz="8000" b="1" dirty="0" smtClean="0"/>
              <a:t>تبقي صيد </a:t>
            </a:r>
            <a:r>
              <a:rPr lang="ar-EG" sz="8000" b="1" dirty="0" err="1" smtClean="0"/>
              <a:t>جوة</a:t>
            </a:r>
            <a:r>
              <a:rPr lang="ar-EG" sz="8000" b="1" dirty="0" smtClean="0"/>
              <a:t> شباكي</a:t>
            </a:r>
            <a:br>
              <a:rPr lang="ar-EG" sz="8000" b="1" dirty="0" smtClean="0"/>
            </a:br>
            <a:r>
              <a:rPr lang="ar-EG" sz="8000" b="1" dirty="0" err="1" smtClean="0"/>
              <a:t>جه</a:t>
            </a:r>
            <a:r>
              <a:rPr lang="ar-EG" sz="8000" b="1" dirty="0" smtClean="0"/>
              <a:t> الميعاد </a:t>
            </a:r>
            <a:r>
              <a:rPr lang="ar-EG" sz="8000" b="1" dirty="0" err="1" smtClean="0"/>
              <a:t>علشان</a:t>
            </a:r>
            <a:endParaRPr lang="ar-EG" sz="8000" b="1" dirty="0" smtClean="0"/>
          </a:p>
          <a:p>
            <a:pPr algn="ctr" rtl="1"/>
            <a:r>
              <a:rPr lang="ar-EG" sz="8000" b="1" dirty="0" smtClean="0"/>
              <a:t> </a:t>
            </a:r>
            <a:r>
              <a:rPr lang="ar-EG" sz="8000" b="1" dirty="0" smtClean="0"/>
              <a:t>نوسع الخيام</a:t>
            </a:r>
          </a:p>
          <a:p>
            <a:pPr algn="ctr"/>
            <a:r>
              <a:rPr lang="ar-EG" sz="8000" b="1" dirty="0" smtClean="0"/>
              <a:t/>
            </a:r>
            <a:br>
              <a:rPr lang="ar-EG" sz="8000" b="1" dirty="0" smtClean="0"/>
            </a:br>
            <a:endParaRPr lang="ar-EG" sz="11500" b="1" dirty="0" smtClean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5482"/>
            <a:ext cx="9982199" cy="10356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smtClean="0">
                <a:solidFill>
                  <a:srgbClr val="00582A"/>
                </a:solidFill>
              </a:rPr>
              <a:t>القرار</a:t>
            </a:r>
            <a:r>
              <a:rPr lang="ar-EG" sz="7200" b="1" dirty="0" smtClean="0">
                <a:solidFill>
                  <a:srgbClr val="00582A"/>
                </a:solidFill>
              </a:rPr>
              <a:t>:</a:t>
            </a:r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r>
              <a:rPr lang="ar-EG" sz="8000" b="1" dirty="0" smtClean="0">
                <a:solidFill>
                  <a:srgbClr val="00582A"/>
                </a:solidFill>
              </a:rPr>
              <a:t>  ( </a:t>
            </a:r>
            <a:r>
              <a:rPr lang="ar-EG" sz="8000" b="1" dirty="0" smtClean="0">
                <a:solidFill>
                  <a:srgbClr val="00582A"/>
                </a:solidFill>
              </a:rPr>
              <a:t>مهمـــا تكـــــون </a:t>
            </a:r>
          </a:p>
          <a:p>
            <a:pPr algn="ctr" rtl="1"/>
            <a:r>
              <a:rPr lang="ar-EG" sz="8000" b="1" dirty="0" smtClean="0">
                <a:solidFill>
                  <a:srgbClr val="00582A"/>
                </a:solidFill>
              </a:rPr>
              <a:t>أقدامنا لسه </a:t>
            </a:r>
            <a:r>
              <a:rPr lang="ar-EG" sz="8000" b="1" dirty="0" smtClean="0">
                <a:solidFill>
                  <a:srgbClr val="00582A"/>
                </a:solidFill>
              </a:rPr>
              <a:t>صغيرة</a:t>
            </a:r>
            <a:br>
              <a:rPr lang="ar-EG" sz="8000" b="1" dirty="0" smtClean="0">
                <a:solidFill>
                  <a:srgbClr val="00582A"/>
                </a:solidFill>
              </a:rPr>
            </a:br>
            <a:r>
              <a:rPr lang="ar-EG" sz="8000" b="1" dirty="0" smtClean="0">
                <a:solidFill>
                  <a:srgbClr val="00582A"/>
                </a:solidFill>
              </a:rPr>
              <a:t>كل مكان هندوسه </a:t>
            </a:r>
            <a:endParaRPr lang="ar-EG" sz="8000" b="1" dirty="0" smtClean="0">
              <a:solidFill>
                <a:srgbClr val="00582A"/>
              </a:solidFill>
            </a:endParaRPr>
          </a:p>
          <a:p>
            <a:pPr algn="ctr" rtl="1"/>
            <a:r>
              <a:rPr lang="ar-EG" sz="8000" b="1" dirty="0" smtClean="0">
                <a:solidFill>
                  <a:srgbClr val="00582A"/>
                </a:solidFill>
              </a:rPr>
              <a:t>  </a:t>
            </a:r>
            <a:r>
              <a:rPr lang="ar-EG" sz="8000" b="1" dirty="0" err="1" smtClean="0">
                <a:solidFill>
                  <a:srgbClr val="00582A"/>
                </a:solidFill>
              </a:rPr>
              <a:t>بيك</a:t>
            </a:r>
            <a:r>
              <a:rPr lang="ar-EG" sz="8000" b="1" dirty="0" smtClean="0">
                <a:solidFill>
                  <a:srgbClr val="00582A"/>
                </a:solidFill>
              </a:rPr>
              <a:t> </a:t>
            </a:r>
            <a:r>
              <a:rPr lang="ar-EG" sz="8000" b="1" dirty="0" err="1" smtClean="0">
                <a:solidFill>
                  <a:srgbClr val="00582A"/>
                </a:solidFill>
              </a:rPr>
              <a:t>هنغيـــــره</a:t>
            </a:r>
            <a:r>
              <a:rPr lang="ar-EG" sz="8000" b="1" dirty="0" smtClean="0">
                <a:solidFill>
                  <a:srgbClr val="00582A"/>
                </a:solidFill>
              </a:rPr>
              <a:t> </a:t>
            </a:r>
            <a:r>
              <a:rPr lang="ar-EG" sz="8000" b="1" dirty="0" smtClean="0">
                <a:solidFill>
                  <a:srgbClr val="00582A"/>
                </a:solidFill>
              </a:rPr>
              <a:t>)2 </a:t>
            </a:r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endParaRPr lang="ar-EG" sz="8000" b="1" dirty="0" smtClean="0">
              <a:solidFill>
                <a:srgbClr val="00582A"/>
              </a:solidFill>
            </a:endParaRPr>
          </a:p>
          <a:p>
            <a:pPr algn="ctr"/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endParaRPr lang="ar-EG" sz="11500" b="1" dirty="0" smtClean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 smtClean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806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1964</TotalTime>
  <Words>48</Words>
  <Application>Microsoft Office PowerPoint</Application>
  <PresentationFormat>عرض على الشاشة (3:4)‏</PresentationFormat>
  <Paragraphs>26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276</cp:revision>
  <dcterms:created xsi:type="dcterms:W3CDTF">2021-12-07T14:30:00Z</dcterms:created>
  <dcterms:modified xsi:type="dcterms:W3CDTF">2022-06-30T11:41:34Z</dcterms:modified>
</cp:coreProperties>
</file>