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6" r:id="rId3"/>
    <p:sldId id="415" r:id="rId4"/>
    <p:sldId id="416" r:id="rId5"/>
    <p:sldId id="417" r:id="rId6"/>
    <p:sldId id="418" r:id="rId7"/>
    <p:sldId id="419" r:id="rId8"/>
    <p:sldId id="42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00" y="-6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 smtClean="0"/>
              <a:t>ترنيمة </a:t>
            </a:r>
          </a:p>
          <a:p>
            <a:pPr algn="ctr"/>
            <a:r>
              <a:rPr lang="ar-EG" sz="8000" b="1" dirty="0" err="1" smtClean="0"/>
              <a:t>انت</a:t>
            </a:r>
            <a:r>
              <a:rPr lang="ar-EG" sz="8000" b="1" dirty="0" smtClean="0"/>
              <a:t> رائع</a:t>
            </a: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4572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 smtClean="0">
                <a:solidFill>
                  <a:srgbClr val="00582A"/>
                </a:solidFill>
              </a:rPr>
              <a:t>أنت صالح 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عظيم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رائع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قادر</a:t>
            </a:r>
            <a:endParaRPr lang="ar-EG" sz="13800" b="1" dirty="0" smtClean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181761"/>
            <a:ext cx="99821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>
                <a:solidFill>
                  <a:srgbClr val="001E0E"/>
                </a:solidFill>
              </a:rPr>
              <a:t>بأرفع أيدي </a:t>
            </a:r>
            <a:r>
              <a:rPr lang="ar-EG" sz="8000" b="1" dirty="0" err="1" smtClean="0">
                <a:solidFill>
                  <a:srgbClr val="001E0E"/>
                </a:solidFill>
              </a:rPr>
              <a:t>للسما</a:t>
            </a:r>
            <a:r>
              <a:rPr lang="ar-EG" sz="8000" b="1" dirty="0" smtClean="0">
                <a:solidFill>
                  <a:srgbClr val="001E0E"/>
                </a:solidFill>
              </a:rPr>
              <a:t> </a:t>
            </a:r>
            <a:r>
              <a:rPr lang="ar-EG" sz="8000" b="1" dirty="0" smtClean="0">
                <a:solidFill>
                  <a:srgbClr val="001E0E"/>
                </a:solidFill>
              </a:rPr>
              <a:t>وأهتف</a:t>
            </a: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4572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 smtClean="0">
                <a:solidFill>
                  <a:srgbClr val="00582A"/>
                </a:solidFill>
              </a:rPr>
              <a:t>أنت صالح 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عظيم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رائع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قادر</a:t>
            </a:r>
            <a:endParaRPr lang="ar-EG" sz="13800" b="1" dirty="0" smtClean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>
                <a:solidFill>
                  <a:srgbClr val="001E0E"/>
                </a:solidFill>
              </a:rPr>
              <a:t>بأمر وبسلطان </a:t>
            </a:r>
            <a:endParaRPr lang="ar-EG" sz="8000" b="1" dirty="0" smtClean="0">
              <a:solidFill>
                <a:srgbClr val="001E0E"/>
              </a:solidFill>
            </a:endParaRPr>
          </a:p>
          <a:p>
            <a:pPr algn="ctr" rtl="1"/>
            <a:r>
              <a:rPr lang="ar-EG" sz="8000" b="1" dirty="0" err="1" smtClean="0">
                <a:solidFill>
                  <a:srgbClr val="001E0E"/>
                </a:solidFill>
              </a:rPr>
              <a:t>أبليس</a:t>
            </a:r>
            <a:r>
              <a:rPr lang="ar-EG" sz="8000" b="1" dirty="0" smtClean="0">
                <a:solidFill>
                  <a:srgbClr val="001E0E"/>
                </a:solidFill>
              </a:rPr>
              <a:t> </a:t>
            </a:r>
            <a:r>
              <a:rPr lang="ar-EG" sz="8000" b="1" dirty="0" smtClean="0">
                <a:solidFill>
                  <a:srgbClr val="001E0E"/>
                </a:solidFill>
              </a:rPr>
              <a:t>يخرج بجنوده</a:t>
            </a:r>
            <a:br>
              <a:rPr lang="ar-EG" sz="8000" b="1" dirty="0" smtClean="0">
                <a:solidFill>
                  <a:srgbClr val="001E0E"/>
                </a:solidFill>
              </a:rPr>
            </a:br>
            <a:r>
              <a:rPr lang="ar-EG" sz="8000" b="1" dirty="0" smtClean="0">
                <a:solidFill>
                  <a:srgbClr val="001E0E"/>
                </a:solidFill>
              </a:rPr>
              <a:t>وبقول لعدو الخير</a:t>
            </a:r>
            <a:br>
              <a:rPr lang="ar-EG" sz="8000" b="1" dirty="0" smtClean="0">
                <a:solidFill>
                  <a:srgbClr val="001E0E"/>
                </a:solidFill>
              </a:rPr>
            </a:br>
            <a:r>
              <a:rPr lang="ar-EG" sz="8000" b="1" dirty="0" err="1" smtClean="0">
                <a:solidFill>
                  <a:srgbClr val="001E0E"/>
                </a:solidFill>
              </a:rPr>
              <a:t>سيب</a:t>
            </a:r>
            <a:r>
              <a:rPr lang="ar-EG" sz="8000" b="1" dirty="0" smtClean="0">
                <a:solidFill>
                  <a:srgbClr val="001E0E"/>
                </a:solidFill>
              </a:rPr>
              <a:t> أرضي وبلادي</a:t>
            </a: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4572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 smtClean="0">
                <a:solidFill>
                  <a:srgbClr val="00582A"/>
                </a:solidFill>
              </a:rPr>
              <a:t>أنت صالح 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عظيم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رائع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قادر</a:t>
            </a:r>
            <a:endParaRPr lang="ar-EG" sz="13800" b="1" dirty="0" smtClean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>
                <a:solidFill>
                  <a:srgbClr val="001E0E"/>
                </a:solidFill>
              </a:rPr>
              <a:t>بأمر بالتحرير </a:t>
            </a:r>
            <a:br>
              <a:rPr lang="ar-EG" sz="8000" b="1" dirty="0" smtClean="0">
                <a:solidFill>
                  <a:srgbClr val="001E0E"/>
                </a:solidFill>
              </a:rPr>
            </a:br>
            <a:r>
              <a:rPr lang="ar-EG" sz="8000" b="1" dirty="0" smtClean="0">
                <a:solidFill>
                  <a:srgbClr val="001E0E"/>
                </a:solidFill>
              </a:rPr>
              <a:t>لأصحابي وكل جراني </a:t>
            </a:r>
            <a:br>
              <a:rPr lang="ar-EG" sz="8000" b="1" dirty="0" smtClean="0">
                <a:solidFill>
                  <a:srgbClr val="001E0E"/>
                </a:solidFill>
              </a:rPr>
            </a:br>
            <a:r>
              <a:rPr lang="ar-EG" sz="8000" b="1" dirty="0" smtClean="0">
                <a:solidFill>
                  <a:srgbClr val="001E0E"/>
                </a:solidFill>
              </a:rPr>
              <a:t>وبقول لجنود الشر </a:t>
            </a:r>
            <a:r>
              <a:rPr lang="ar-EG" sz="8000" b="1" dirty="0" err="1" smtClean="0">
                <a:solidFill>
                  <a:srgbClr val="001E0E"/>
                </a:solidFill>
              </a:rPr>
              <a:t>ياللي</a:t>
            </a:r>
            <a:r>
              <a:rPr lang="ar-EG" sz="8000" b="1" dirty="0" smtClean="0">
                <a:solidFill>
                  <a:srgbClr val="001E0E"/>
                </a:solidFill>
              </a:rPr>
              <a:t> اهربي من قدامي</a:t>
            </a:r>
            <a:endParaRPr lang="ar-EG" sz="11500" b="1" dirty="0" smtClean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4572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 smtClean="0">
                <a:solidFill>
                  <a:srgbClr val="00582A"/>
                </a:solidFill>
              </a:rPr>
              <a:t>أنت صالح 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عظيم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رائع</a:t>
            </a:r>
            <a:br>
              <a:rPr lang="ar-EG" sz="8800" b="1" dirty="0" smtClean="0">
                <a:solidFill>
                  <a:srgbClr val="00582A"/>
                </a:solidFill>
              </a:rPr>
            </a:br>
            <a:r>
              <a:rPr lang="ar-EG" sz="8800" b="1" dirty="0" smtClean="0">
                <a:solidFill>
                  <a:srgbClr val="00582A"/>
                </a:solidFill>
              </a:rPr>
              <a:t>أنت قادر</a:t>
            </a:r>
            <a:endParaRPr lang="ar-EG" sz="13800" b="1" dirty="0" smtClean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1962</TotalTime>
  <Words>22</Words>
  <Application>Microsoft Office PowerPoint</Application>
  <PresentationFormat>عرض على الشاشة (3:4)‏</PresentationFormat>
  <Paragraphs>10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276</cp:revision>
  <dcterms:created xsi:type="dcterms:W3CDTF">2021-12-07T14:30:00Z</dcterms:created>
  <dcterms:modified xsi:type="dcterms:W3CDTF">2022-06-30T12:07:54Z</dcterms:modified>
</cp:coreProperties>
</file>