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06" r:id="rId3"/>
    <p:sldId id="405" r:id="rId4"/>
    <p:sldId id="407" r:id="rId5"/>
    <p:sldId id="408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05"/>
            <p14:sldId id="407"/>
            <p14:sldId id="4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/>
              <a:t>أنت راعي الراعي الأمين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أنت راعي الراعي الأمين </a:t>
            </a:r>
          </a:p>
          <a:p>
            <a:pPr algn="ctr" rtl="1"/>
            <a:r>
              <a:rPr lang="ar-EG" sz="8000" b="1" dirty="0"/>
              <a:t>إلهي أنت دومًا معين </a:t>
            </a:r>
          </a:p>
          <a:p>
            <a:pPr algn="ctr" rtl="1"/>
            <a:r>
              <a:rPr lang="ar-EG" sz="8000" b="1" dirty="0"/>
              <a:t>اتكل عليك في كل حين </a:t>
            </a:r>
          </a:p>
          <a:p>
            <a:pPr algn="ctr" rtl="1"/>
            <a:r>
              <a:rPr lang="ar-EG" sz="8000" b="1" dirty="0"/>
              <a:t>يمينك تعضدني 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02413"/>
            <a:ext cx="9982199" cy="4250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أنت صالح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يا يســـوع </a:t>
            </a:r>
            <a:endParaRPr lang="ar-EG" sz="239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 صرت ف وادي ظل</a:t>
            </a:r>
          </a:p>
          <a:p>
            <a:pPr algn="ctr" rtl="1"/>
            <a:r>
              <a:rPr lang="ar-EG" sz="8000" b="1" dirty="0"/>
              <a:t> الموت لا أخاف شراً </a:t>
            </a:r>
          </a:p>
          <a:p>
            <a:pPr algn="ctr" rtl="1"/>
            <a:r>
              <a:rPr lang="ar-EG" sz="8000" b="1" dirty="0"/>
              <a:t>أنت معي ترتب قدامي </a:t>
            </a:r>
          </a:p>
          <a:p>
            <a:pPr algn="ctr" rtl="1"/>
            <a:r>
              <a:rPr lang="ar-EG" sz="8000" b="1" dirty="0"/>
              <a:t>مائدة تجاه مضايقي </a:t>
            </a:r>
            <a:endParaRPr lang="ar-EG" sz="115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02413"/>
            <a:ext cx="9982199" cy="4250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9600" b="1" dirty="0">
                <a:solidFill>
                  <a:srgbClr val="00582A"/>
                </a:solidFill>
              </a:rPr>
              <a:t>أنت صالح</a:t>
            </a:r>
            <a:br>
              <a:rPr lang="ar-EG" sz="9600" b="1" dirty="0">
                <a:solidFill>
                  <a:srgbClr val="00582A"/>
                </a:solidFill>
              </a:rPr>
            </a:br>
            <a:r>
              <a:rPr lang="ar-EG" sz="9600" b="1" dirty="0">
                <a:solidFill>
                  <a:srgbClr val="00582A"/>
                </a:solidFill>
              </a:rPr>
              <a:t>يا يســـوع </a:t>
            </a:r>
            <a:endParaRPr lang="ar-EG" sz="239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47</Words>
  <Application>Microsoft Office PowerPoint</Application>
  <PresentationFormat>عرض على الشاشة (4:3)</PresentationFormat>
  <Paragraphs>12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277</cp:revision>
  <dcterms:created xsi:type="dcterms:W3CDTF">2021-12-07T14:30:00Z</dcterms:created>
  <dcterms:modified xsi:type="dcterms:W3CDTF">2024-02-20T12:28:09Z</dcterms:modified>
</cp:coreProperties>
</file>