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75" r:id="rId2"/>
    <p:sldId id="406" r:id="rId3"/>
    <p:sldId id="415" r:id="rId4"/>
    <p:sldId id="405" r:id="rId5"/>
    <p:sldId id="416" r:id="rId6"/>
    <p:sldId id="417" r:id="rId7"/>
    <p:sldId id="418" r:id="rId8"/>
    <p:sldId id="419" r:id="rId9"/>
    <p:sldId id="420" r:id="rId10"/>
    <p:sldId id="421" r:id="rId11"/>
    <p:sldId id="293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Default Section" id="{7FF20E8B-AD12-439D-9E17-619C6F38680D}">
          <p14:sldIdLst>
            <p14:sldId id="275"/>
            <p14:sldId id="277"/>
            <p14:sldId id="274"/>
            <p14:sldId id="307"/>
            <p14:sldId id="303"/>
            <p14:sldId id="306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1E0E"/>
    <a:srgbClr val="00582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941" autoAdjust="0"/>
    <p:restoredTop sz="94660"/>
  </p:normalViewPr>
  <p:slideViewPr>
    <p:cSldViewPr>
      <p:cViewPr>
        <p:scale>
          <a:sx n="75" d="100"/>
          <a:sy n="75" d="100"/>
        </p:scale>
        <p:origin x="-900" y="-69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6/30/2022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 smtClean="0"/>
              <a:t>ترنيمة </a:t>
            </a:r>
          </a:p>
          <a:p>
            <a:pPr algn="ctr"/>
            <a:r>
              <a:rPr lang="ar-EG" sz="8000" b="1" dirty="0" smtClean="0"/>
              <a:t>أنت رجائي سيدي</a:t>
            </a:r>
            <a:endParaRPr lang="ar-EG" sz="8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106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أنتَ رجائي سيدي</a:t>
            </a:r>
          </a:p>
          <a:p>
            <a:pPr algn="ctr"/>
            <a:r>
              <a:rPr lang="ar-EG" sz="8800" b="1" dirty="0" err="1" smtClean="0">
                <a:solidFill>
                  <a:srgbClr val="001E0E"/>
                </a:solidFill>
              </a:rPr>
              <a:t>متكلي</a:t>
            </a:r>
            <a:r>
              <a:rPr lang="ar-EG" sz="8800" b="1" dirty="0" smtClean="0">
                <a:solidFill>
                  <a:srgbClr val="001E0E"/>
                </a:solidFill>
              </a:rPr>
              <a:t> منذُ الصباْ</a:t>
            </a:r>
          </a:p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عبرَ السنينِ كنتَ لي</a:t>
            </a:r>
          </a:p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رفيقَ سيري </a:t>
            </a:r>
            <a:r>
              <a:rPr lang="ar-EG" sz="8800" b="1" dirty="0" err="1" smtClean="0">
                <a:solidFill>
                  <a:srgbClr val="001E0E"/>
                </a:solidFill>
              </a:rPr>
              <a:t>والأبا</a:t>
            </a:r>
            <a:endParaRPr lang="ar-SA" sz="88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630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ليلاً نهاراً حاملي</a:t>
            </a:r>
          </a:p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عبرَ </a:t>
            </a:r>
            <a:r>
              <a:rPr lang="ar-EG" sz="8800" b="1" dirty="0" err="1" smtClean="0">
                <a:solidFill>
                  <a:srgbClr val="001E0E"/>
                </a:solidFill>
              </a:rPr>
              <a:t>الوهادِ</a:t>
            </a:r>
            <a:r>
              <a:rPr lang="ar-EG" sz="8800" b="1" dirty="0" smtClean="0">
                <a:solidFill>
                  <a:srgbClr val="001E0E"/>
                </a:solidFill>
              </a:rPr>
              <a:t> </a:t>
            </a:r>
            <a:r>
              <a:rPr lang="ar-EG" sz="8800" b="1" dirty="0" err="1" smtClean="0">
                <a:solidFill>
                  <a:srgbClr val="001E0E"/>
                </a:solidFill>
              </a:rPr>
              <a:t>والربى</a:t>
            </a:r>
            <a:endParaRPr lang="ar-EG" sz="8800" b="1" dirty="0" smtClean="0">
              <a:solidFill>
                <a:srgbClr val="001E0E"/>
              </a:solidFill>
            </a:endParaRPr>
          </a:p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بأذرعِ الحبِ الذي</a:t>
            </a:r>
          </a:p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قلبي وفكري قدَ سبا</a:t>
            </a:r>
            <a:endParaRPr lang="ar-SA" sz="88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12895"/>
            <a:ext cx="9982199" cy="507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11500" b="1" dirty="0" smtClean="0">
                <a:solidFill>
                  <a:srgbClr val="00582A"/>
                </a:solidFill>
              </a:rPr>
              <a:t>من مثلكَ يسوعْ</a:t>
            </a:r>
          </a:p>
          <a:p>
            <a:pPr algn="ctr">
              <a:lnSpc>
                <a:spcPct val="150000"/>
              </a:lnSpc>
            </a:pPr>
            <a:r>
              <a:rPr lang="ar-EG" sz="11500" b="1" dirty="0" smtClean="0">
                <a:solidFill>
                  <a:srgbClr val="00582A"/>
                </a:solidFill>
              </a:rPr>
              <a:t>من مثلكَ يسوعْ</a:t>
            </a:r>
            <a:endParaRPr lang="ar-SA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10600"/>
            <a:ext cx="9982199" cy="53860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على جناحِ الصبحِ إن</a:t>
            </a:r>
          </a:p>
          <a:p>
            <a:pPr algn="ctr"/>
            <a:r>
              <a:rPr lang="ar-EG" sz="8000" b="1" dirty="0" smtClean="0">
                <a:solidFill>
                  <a:srgbClr val="001E0E"/>
                </a:solidFill>
              </a:rPr>
              <a:t>سكنتُ في أقصى البحار</a:t>
            </a:r>
          </a:p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هناكَ أيضاً يدكَ</a:t>
            </a:r>
          </a:p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تهدي </a:t>
            </a:r>
            <a:r>
              <a:rPr lang="ar-EG" sz="8800" b="1" dirty="0" err="1" smtClean="0">
                <a:solidFill>
                  <a:srgbClr val="001E0E"/>
                </a:solidFill>
              </a:rPr>
              <a:t>طريقى</a:t>
            </a:r>
            <a:r>
              <a:rPr lang="ar-EG" sz="8800" b="1" dirty="0" smtClean="0">
                <a:solidFill>
                  <a:srgbClr val="001E0E"/>
                </a:solidFill>
              </a:rPr>
              <a:t> والمَسار</a:t>
            </a:r>
            <a:endParaRPr lang="ar-SA" sz="88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106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تمسكُني يمينكَ</a:t>
            </a:r>
          </a:p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وتعتني </a:t>
            </a:r>
            <a:r>
              <a:rPr lang="ar-EG" sz="8800" b="1" dirty="0" err="1" smtClean="0">
                <a:solidFill>
                  <a:srgbClr val="001E0E"/>
                </a:solidFill>
              </a:rPr>
              <a:t>بي</a:t>
            </a:r>
            <a:r>
              <a:rPr lang="ar-EG" sz="8800" b="1" dirty="0" smtClean="0">
                <a:solidFill>
                  <a:srgbClr val="001E0E"/>
                </a:solidFill>
              </a:rPr>
              <a:t> في القفارْ</a:t>
            </a:r>
          </a:p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ونوركَ وحبكَ</a:t>
            </a:r>
          </a:p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يضيء ليلي كالنهارْ</a:t>
            </a:r>
            <a:endParaRPr lang="ar-SA" sz="88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12895"/>
            <a:ext cx="9982199" cy="507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11500" b="1" dirty="0" smtClean="0">
                <a:solidFill>
                  <a:srgbClr val="00582A"/>
                </a:solidFill>
              </a:rPr>
              <a:t>من مثلكَ يسوعْ</a:t>
            </a:r>
          </a:p>
          <a:p>
            <a:pPr algn="ctr">
              <a:lnSpc>
                <a:spcPct val="150000"/>
              </a:lnSpc>
            </a:pPr>
            <a:r>
              <a:rPr lang="ar-EG" sz="11500" b="1" dirty="0" smtClean="0">
                <a:solidFill>
                  <a:srgbClr val="00582A"/>
                </a:solidFill>
              </a:rPr>
              <a:t>من مثلكَ يسوعْ</a:t>
            </a:r>
            <a:endParaRPr lang="ar-SA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46757"/>
            <a:ext cx="9982199" cy="60016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9600" b="1" dirty="0" smtClean="0">
                <a:solidFill>
                  <a:srgbClr val="001E0E"/>
                </a:solidFill>
              </a:rPr>
              <a:t>من مثلكَ يا سيدي</a:t>
            </a:r>
          </a:p>
          <a:p>
            <a:pPr algn="ctr"/>
            <a:r>
              <a:rPr lang="ar-EG" sz="9600" b="1" dirty="0" smtClean="0">
                <a:solidFill>
                  <a:srgbClr val="001E0E"/>
                </a:solidFill>
              </a:rPr>
              <a:t>أوفى صديقِ لي هنا</a:t>
            </a:r>
          </a:p>
          <a:p>
            <a:pPr algn="ctr"/>
            <a:r>
              <a:rPr lang="ar-EG" sz="9600" b="1" dirty="0" smtClean="0">
                <a:solidFill>
                  <a:srgbClr val="001E0E"/>
                </a:solidFill>
              </a:rPr>
              <a:t>كنزي الذي لا ينتهي</a:t>
            </a:r>
          </a:p>
          <a:p>
            <a:pPr algn="ctr"/>
            <a:r>
              <a:rPr lang="ar-EG" sz="9600" b="1" dirty="0" smtClean="0">
                <a:solidFill>
                  <a:srgbClr val="001E0E"/>
                </a:solidFill>
              </a:rPr>
              <a:t>سلامُ نفسي والمنى</a:t>
            </a:r>
            <a:endParaRPr lang="ar-SA" sz="96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586800"/>
            <a:ext cx="9982199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ما دمتَ في السماء لي</a:t>
            </a:r>
          </a:p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لا شيء أبغي في </a:t>
            </a:r>
            <a:r>
              <a:rPr lang="ar-EG" sz="8800" b="1" dirty="0" err="1" smtClean="0">
                <a:solidFill>
                  <a:srgbClr val="001E0E"/>
                </a:solidFill>
              </a:rPr>
              <a:t>الدنى</a:t>
            </a:r>
            <a:endParaRPr lang="ar-EG" sz="8800" b="1" dirty="0" smtClean="0">
              <a:solidFill>
                <a:srgbClr val="001E0E"/>
              </a:solidFill>
            </a:endParaRPr>
          </a:p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وبعدَ أن تفنى </a:t>
            </a:r>
            <a:r>
              <a:rPr lang="ar-EG" sz="8800" b="1" dirty="0" err="1" smtClean="0">
                <a:solidFill>
                  <a:srgbClr val="001E0E"/>
                </a:solidFill>
              </a:rPr>
              <a:t>الدنى</a:t>
            </a:r>
            <a:endParaRPr lang="ar-EG" sz="8800" b="1" dirty="0" smtClean="0">
              <a:solidFill>
                <a:srgbClr val="001E0E"/>
              </a:solidFill>
            </a:endParaRPr>
          </a:p>
          <a:p>
            <a:pPr algn="ctr"/>
            <a:r>
              <a:rPr lang="ar-EG" sz="8800" b="1" dirty="0" smtClean="0">
                <a:solidFill>
                  <a:srgbClr val="001E0E"/>
                </a:solidFill>
              </a:rPr>
              <a:t>تبقى نصيبي </a:t>
            </a:r>
            <a:r>
              <a:rPr lang="ar-EG" sz="8800" b="1" dirty="0" err="1" smtClean="0">
                <a:solidFill>
                  <a:srgbClr val="001E0E"/>
                </a:solidFill>
              </a:rPr>
              <a:t>الأثمنُ</a:t>
            </a:r>
            <a:endParaRPr lang="ar-SA" sz="8800" b="1" dirty="0">
              <a:solidFill>
                <a:srgbClr val="001E0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412895"/>
            <a:ext cx="9982199" cy="50735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ar-EG" sz="11500" b="1" dirty="0" smtClean="0">
                <a:solidFill>
                  <a:srgbClr val="00582A"/>
                </a:solidFill>
              </a:rPr>
              <a:t>من مثلكَ يسوعْ</a:t>
            </a:r>
          </a:p>
          <a:p>
            <a:pPr algn="ctr">
              <a:lnSpc>
                <a:spcPct val="150000"/>
              </a:lnSpc>
            </a:pPr>
            <a:r>
              <a:rPr lang="ar-EG" sz="11500" b="1" dirty="0" smtClean="0">
                <a:solidFill>
                  <a:srgbClr val="00582A"/>
                </a:solidFill>
              </a:rPr>
              <a:t>من مثلكَ يسوعْ</a:t>
            </a:r>
            <a:endParaRPr lang="ar-SA" sz="115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 smtClean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6806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1962</TotalTime>
  <Words>105</Words>
  <Application>Microsoft Office PowerPoint</Application>
  <PresentationFormat>عرض على الشاشة (3:4)‏</PresentationFormat>
  <Paragraphs>32</Paragraphs>
  <Slides>11</Slides>
  <Notes>0</Notes>
  <HiddenSlides>0</HiddenSlides>
  <MMClips>0</MMClips>
  <ScaleCrop>false</ScaleCrop>
  <HeadingPairs>
    <vt:vector size="4" baseType="variant">
      <vt:variant>
        <vt:lpstr>سمة</vt:lpstr>
      </vt:variant>
      <vt:variant>
        <vt:i4>1</vt:i4>
      </vt:variant>
      <vt:variant>
        <vt:lpstr>عناوين الشرائح</vt:lpstr>
      </vt:variant>
      <vt:variant>
        <vt:i4>11</vt:i4>
      </vt:variant>
    </vt:vector>
  </HeadingPairs>
  <TitlesOfParts>
    <vt:vector size="12" baseType="lpstr">
      <vt:lpstr>Office Theme</vt:lpstr>
      <vt:lpstr>الشريحة 1</vt:lpstr>
      <vt:lpstr>الشريحة 2</vt:lpstr>
      <vt:lpstr>الشريحة 3</vt:lpstr>
      <vt:lpstr>الشريحة 4</vt:lpstr>
      <vt:lpstr>الشريحة 5</vt:lpstr>
      <vt:lpstr>الشريحة 6</vt:lpstr>
      <vt:lpstr>الشريحة 7</vt:lpstr>
      <vt:lpstr>الشريحة 8</vt:lpstr>
      <vt:lpstr>الشريحة 9</vt:lpstr>
      <vt:lpstr>الشريحة 10</vt:lpstr>
      <vt:lpstr>الشريحة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277</cp:revision>
  <dcterms:created xsi:type="dcterms:W3CDTF">2021-12-07T14:30:00Z</dcterms:created>
  <dcterms:modified xsi:type="dcterms:W3CDTF">2022-06-30T12:18:12Z</dcterms:modified>
</cp:coreProperties>
</file>