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5" r:id="rId3"/>
    <p:sldId id="406" r:id="rId4"/>
    <p:sldId id="419" r:id="rId5"/>
    <p:sldId id="420" r:id="rId6"/>
    <p:sldId id="421" r:id="rId7"/>
    <p:sldId id="422" r:id="rId8"/>
    <p:sldId id="415" r:id="rId9"/>
    <p:sldId id="416" r:id="rId10"/>
    <p:sldId id="417" r:id="rId11"/>
    <p:sldId id="41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ترنيمة </a:t>
            </a:r>
          </a:p>
          <a:p>
            <a:pPr algn="ctr"/>
            <a:r>
              <a:rPr lang="ar-EG" sz="8000" b="1" dirty="0" err="1" smtClean="0"/>
              <a:t>إنت</a:t>
            </a:r>
            <a:r>
              <a:rPr lang="ar-EG" sz="8000" b="1" dirty="0" smtClean="0"/>
              <a:t> سروري وشبعي</a:t>
            </a: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 </a:t>
            </a:r>
            <a:r>
              <a:rPr lang="ar-EG" sz="7200" b="1" dirty="0" smtClean="0">
                <a:solidFill>
                  <a:srgbClr val="00582A"/>
                </a:solidFill>
              </a:rPr>
              <a:t>: </a:t>
            </a:r>
          </a:p>
          <a:p>
            <a:pPr algn="ctr"/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r>
              <a:rPr lang="ar-EG" sz="7200" b="1" dirty="0" smtClean="0">
                <a:solidFill>
                  <a:srgbClr val="00582A"/>
                </a:solidFill>
              </a:rPr>
              <a:t>سروري وشبعي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وفرحة </a:t>
            </a:r>
            <a:r>
              <a:rPr lang="ar-EG" sz="7200" b="1" dirty="0" smtClean="0">
                <a:solidFill>
                  <a:srgbClr val="00582A"/>
                </a:solidFill>
              </a:rPr>
              <a:t>عمري فيك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وحدك مالك قلبي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وحدك </a:t>
            </a:r>
            <a:r>
              <a:rPr lang="ar-EG" sz="7200" b="1" dirty="0" smtClean="0">
                <a:solidFill>
                  <a:srgbClr val="00582A"/>
                </a:solidFill>
              </a:rPr>
              <a:t>ما في شريك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 smtClean="0">
                <a:solidFill>
                  <a:srgbClr val="00582A"/>
                </a:solidFill>
              </a:rPr>
              <a:t>جواتي</a:t>
            </a:r>
            <a:r>
              <a:rPr lang="ar-EG" sz="8000" b="1" dirty="0" smtClean="0">
                <a:solidFill>
                  <a:srgbClr val="00582A"/>
                </a:solidFill>
              </a:rPr>
              <a:t> في شوق كبير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إنك </a:t>
            </a:r>
            <a:r>
              <a:rPr lang="ar-EG" sz="8000" b="1" dirty="0" smtClean="0">
                <a:solidFill>
                  <a:srgbClr val="00582A"/>
                </a:solidFill>
              </a:rPr>
              <a:t>نفسي ونبضي تصير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err="1" smtClean="0">
                <a:solidFill>
                  <a:srgbClr val="00582A"/>
                </a:solidFill>
              </a:rPr>
              <a:t>وماتمرق</a:t>
            </a:r>
            <a:r>
              <a:rPr lang="ar-EG" sz="8000" b="1" dirty="0" smtClean="0">
                <a:solidFill>
                  <a:srgbClr val="00582A"/>
                </a:solidFill>
              </a:rPr>
              <a:t> من عمري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لحظة إلاَّ </a:t>
            </a:r>
            <a:r>
              <a:rPr lang="ar-EG" sz="8000" b="1" dirty="0" smtClean="0">
                <a:solidFill>
                  <a:srgbClr val="00582A"/>
                </a:solidFill>
              </a:rPr>
              <a:t>وفيها </a:t>
            </a:r>
            <a:r>
              <a:rPr lang="ar-EG" sz="8000" b="1" dirty="0" err="1" smtClean="0">
                <a:solidFill>
                  <a:srgbClr val="00582A"/>
                </a:solidFill>
              </a:rPr>
              <a:t>إنت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1- </a:t>
            </a:r>
            <a:endParaRPr lang="ar-EG" sz="6600" b="1" dirty="0" smtClean="0"/>
          </a:p>
          <a:p>
            <a:pPr algn="ctr"/>
            <a:r>
              <a:rPr lang="ar-EG" sz="8000" b="1" dirty="0" smtClean="0"/>
              <a:t>شو </a:t>
            </a:r>
            <a:r>
              <a:rPr lang="ar-EG" sz="8000" b="1" dirty="0" smtClean="0"/>
              <a:t>طعمتها أيامي </a:t>
            </a:r>
            <a:endParaRPr lang="ar-EG" sz="8000" b="1" dirty="0" smtClean="0"/>
          </a:p>
          <a:p>
            <a:pPr algn="ctr"/>
            <a:r>
              <a:rPr lang="ar-EG" sz="8000" b="1" dirty="0" smtClean="0"/>
              <a:t>لو </a:t>
            </a:r>
            <a:r>
              <a:rPr lang="ar-EG" sz="8000" b="1" dirty="0" smtClean="0"/>
              <a:t>شلتك من قدامي</a:t>
            </a:r>
            <a:br>
              <a:rPr lang="ar-EG" sz="8000" b="1" dirty="0" smtClean="0"/>
            </a:br>
            <a:r>
              <a:rPr lang="ar-EG" sz="8000" b="1" dirty="0" smtClean="0"/>
              <a:t>صاحي ولا بمنامي </a:t>
            </a:r>
            <a:endParaRPr lang="ar-EG" sz="8000" b="1" dirty="0" smtClean="0"/>
          </a:p>
          <a:p>
            <a:pPr algn="ctr"/>
            <a:r>
              <a:rPr lang="ar-EG" sz="8000" b="1" dirty="0" smtClean="0"/>
              <a:t>لو </a:t>
            </a:r>
            <a:r>
              <a:rPr lang="ar-EG" sz="8000" b="1" dirty="0" smtClean="0"/>
              <a:t>شلتك من قدامي</a:t>
            </a:r>
            <a:br>
              <a:rPr lang="ar-EG" sz="8000" b="1" dirty="0" smtClean="0"/>
            </a:b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 smtClean="0"/>
              <a:t>عملتلك</a:t>
            </a:r>
            <a:r>
              <a:rPr lang="ar-EG" sz="8000" b="1" dirty="0" smtClean="0"/>
              <a:t> بين ضلوعي </a:t>
            </a:r>
            <a:endParaRPr lang="ar-EG" sz="8000" b="1" dirty="0" smtClean="0"/>
          </a:p>
          <a:p>
            <a:pPr algn="ctr"/>
            <a:r>
              <a:rPr lang="ar-EG" sz="8000" b="1" dirty="0" smtClean="0"/>
              <a:t>عرش </a:t>
            </a:r>
            <a:r>
              <a:rPr lang="ar-EG" sz="8000" b="1" dirty="0" err="1" smtClean="0"/>
              <a:t>منضف</a:t>
            </a:r>
            <a:r>
              <a:rPr lang="ar-EG" sz="8000" b="1" dirty="0" smtClean="0"/>
              <a:t> بدموعي</a:t>
            </a:r>
            <a:br>
              <a:rPr lang="ar-EG" sz="8000" b="1" dirty="0" smtClean="0"/>
            </a:br>
            <a:r>
              <a:rPr lang="ar-EG" sz="8000" b="1" dirty="0" smtClean="0"/>
              <a:t>وحتى تملك يا يسوعي </a:t>
            </a:r>
            <a:r>
              <a:rPr lang="ar-EG" sz="8000" b="1" dirty="0" err="1" smtClean="0"/>
              <a:t>بتستاهل</a:t>
            </a:r>
            <a:r>
              <a:rPr lang="ar-EG" sz="8000" b="1" dirty="0" smtClean="0"/>
              <a:t> عرشي </a:t>
            </a:r>
            <a:r>
              <a:rPr lang="ar-EG" sz="8000" b="1" dirty="0" err="1" smtClean="0"/>
              <a:t>إهديك</a:t>
            </a:r>
            <a:r>
              <a:rPr lang="ar-EG" sz="8000" b="1" dirty="0" smtClean="0"/>
              <a:t/>
            </a:r>
            <a:br>
              <a:rPr lang="ar-EG" sz="8000" b="1" dirty="0" smtClean="0"/>
            </a:b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 </a:t>
            </a:r>
            <a:r>
              <a:rPr lang="ar-EG" sz="7200" b="1" dirty="0" smtClean="0">
                <a:solidFill>
                  <a:srgbClr val="00582A"/>
                </a:solidFill>
              </a:rPr>
              <a:t>: </a:t>
            </a:r>
          </a:p>
          <a:p>
            <a:pPr algn="ctr"/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r>
              <a:rPr lang="ar-EG" sz="7200" b="1" dirty="0" smtClean="0">
                <a:solidFill>
                  <a:srgbClr val="00582A"/>
                </a:solidFill>
              </a:rPr>
              <a:t>سروري وشبعي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وفرحة </a:t>
            </a:r>
            <a:r>
              <a:rPr lang="ar-EG" sz="7200" b="1" dirty="0" smtClean="0">
                <a:solidFill>
                  <a:srgbClr val="00582A"/>
                </a:solidFill>
              </a:rPr>
              <a:t>عمري فيك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وحدك مالك قلبي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وحدك </a:t>
            </a:r>
            <a:r>
              <a:rPr lang="ar-EG" sz="7200" b="1" dirty="0" smtClean="0">
                <a:solidFill>
                  <a:srgbClr val="00582A"/>
                </a:solidFill>
              </a:rPr>
              <a:t>ما في شريك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 smtClean="0">
                <a:solidFill>
                  <a:srgbClr val="00582A"/>
                </a:solidFill>
              </a:rPr>
              <a:t>جواتي</a:t>
            </a:r>
            <a:r>
              <a:rPr lang="ar-EG" sz="8000" b="1" dirty="0" smtClean="0">
                <a:solidFill>
                  <a:srgbClr val="00582A"/>
                </a:solidFill>
              </a:rPr>
              <a:t> في شوق كبير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إنك </a:t>
            </a:r>
            <a:r>
              <a:rPr lang="ar-EG" sz="8000" b="1" dirty="0" smtClean="0">
                <a:solidFill>
                  <a:srgbClr val="00582A"/>
                </a:solidFill>
              </a:rPr>
              <a:t>نفسي ونبضي تصير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err="1" smtClean="0">
                <a:solidFill>
                  <a:srgbClr val="00582A"/>
                </a:solidFill>
              </a:rPr>
              <a:t>وماتمرق</a:t>
            </a:r>
            <a:r>
              <a:rPr lang="ar-EG" sz="8000" b="1" dirty="0" smtClean="0">
                <a:solidFill>
                  <a:srgbClr val="00582A"/>
                </a:solidFill>
              </a:rPr>
              <a:t> من عمري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لحظة إلاَّ </a:t>
            </a:r>
            <a:r>
              <a:rPr lang="ar-EG" sz="8000" b="1" dirty="0" smtClean="0">
                <a:solidFill>
                  <a:srgbClr val="00582A"/>
                </a:solidFill>
              </a:rPr>
              <a:t>وفيها </a:t>
            </a:r>
            <a:r>
              <a:rPr lang="ar-EG" sz="8000" b="1" dirty="0" err="1" smtClean="0">
                <a:solidFill>
                  <a:srgbClr val="00582A"/>
                </a:solidFill>
              </a:rPr>
              <a:t>إنت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 smtClean="0"/>
              <a:t>2- </a:t>
            </a:r>
          </a:p>
          <a:p>
            <a:pPr algn="ctr"/>
            <a:r>
              <a:rPr lang="ar-EG" sz="8000" b="1" dirty="0" smtClean="0"/>
              <a:t>ربي شكري وتسبيحي وصوتي ولحني ومديحي</a:t>
            </a:r>
            <a:br>
              <a:rPr lang="ar-EG" sz="8000" b="1" dirty="0" smtClean="0"/>
            </a:br>
            <a:r>
              <a:rPr lang="ar-EG" sz="8000" b="1" dirty="0" smtClean="0"/>
              <a:t>بقلبي ولحمي يا مسيحي </a:t>
            </a:r>
            <a:r>
              <a:rPr lang="ar-EG" sz="8000" b="1" dirty="0" err="1" smtClean="0"/>
              <a:t>بهتف</a:t>
            </a:r>
            <a:r>
              <a:rPr lang="ar-EG" sz="8000" b="1" dirty="0" smtClean="0"/>
              <a:t> باسمك وبعليك </a:t>
            </a:r>
            <a:br>
              <a:rPr lang="ar-EG" sz="8000" b="1" dirty="0" smtClean="0"/>
            </a:b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268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smtClean="0"/>
              <a:t>بجوعي </a:t>
            </a:r>
            <a:r>
              <a:rPr lang="ar-EG" sz="8000" b="1" dirty="0" err="1" smtClean="0"/>
              <a:t>إنت</a:t>
            </a:r>
            <a:r>
              <a:rPr lang="ar-EG" sz="8000" b="1" dirty="0" smtClean="0"/>
              <a:t> بتكفيني 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بعطشي </a:t>
            </a:r>
            <a:r>
              <a:rPr lang="ar-EG" sz="8000" b="1" dirty="0" err="1" smtClean="0"/>
              <a:t>إنت</a:t>
            </a:r>
            <a:r>
              <a:rPr lang="ar-EG" sz="8000" b="1" dirty="0" smtClean="0"/>
              <a:t> </a:t>
            </a:r>
            <a:r>
              <a:rPr lang="ar-EG" sz="8000" b="1" dirty="0" err="1" smtClean="0"/>
              <a:t>بترويني</a:t>
            </a:r>
            <a:r>
              <a:rPr lang="ar-EG" sz="8000" b="1" dirty="0" smtClean="0"/>
              <a:t/>
            </a:r>
            <a:br>
              <a:rPr lang="ar-EG" sz="8000" b="1" dirty="0" smtClean="0"/>
            </a:br>
            <a:r>
              <a:rPr lang="ar-EG" sz="8000" b="1" dirty="0" smtClean="0"/>
              <a:t>وبعد الموت </a:t>
            </a:r>
            <a:r>
              <a:rPr lang="ar-EG" sz="8000" b="1" dirty="0" err="1" smtClean="0"/>
              <a:t>بتحييني</a:t>
            </a:r>
            <a:r>
              <a:rPr lang="ar-EG" sz="8000" b="1" dirty="0" smtClean="0"/>
              <a:t> </a:t>
            </a:r>
            <a:endParaRPr lang="ar-EG" sz="8000" b="1" dirty="0" smtClean="0"/>
          </a:p>
          <a:p>
            <a:pPr algn="ctr" rtl="1"/>
            <a:r>
              <a:rPr lang="ar-EG" sz="8000" b="1" dirty="0" smtClean="0"/>
              <a:t>والأبدية </a:t>
            </a:r>
            <a:r>
              <a:rPr lang="ar-EG" sz="8000" b="1" dirty="0" smtClean="0"/>
              <a:t>بعيشها فيك</a:t>
            </a:r>
          </a:p>
          <a:p>
            <a:pPr algn="ctr"/>
            <a:r>
              <a:rPr lang="ar-EG" sz="8000" b="1" dirty="0" smtClean="0"/>
              <a:t/>
            </a:r>
            <a:br>
              <a:rPr lang="ar-EG" sz="8000" b="1" dirty="0" smtClean="0"/>
            </a:br>
            <a:endParaRPr lang="ar-SA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810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القرار </a:t>
            </a:r>
            <a:r>
              <a:rPr lang="ar-EG" sz="7200" b="1" dirty="0" smtClean="0">
                <a:solidFill>
                  <a:srgbClr val="00582A"/>
                </a:solidFill>
              </a:rPr>
              <a:t>: </a:t>
            </a:r>
          </a:p>
          <a:p>
            <a:pPr algn="ctr"/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r>
              <a:rPr lang="ar-EG" sz="7200" b="1" dirty="0" smtClean="0">
                <a:solidFill>
                  <a:srgbClr val="00582A"/>
                </a:solidFill>
              </a:rPr>
              <a:t>سروري وشبعي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وفرحة </a:t>
            </a:r>
            <a:r>
              <a:rPr lang="ar-EG" sz="7200" b="1" dirty="0" smtClean="0">
                <a:solidFill>
                  <a:srgbClr val="00582A"/>
                </a:solidFill>
              </a:rPr>
              <a:t>عمري فيك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r>
              <a:rPr lang="ar-EG" sz="7200" b="1" dirty="0" smtClean="0">
                <a:solidFill>
                  <a:srgbClr val="00582A"/>
                </a:solidFill>
              </a:rPr>
              <a:t>وحدك مالك قلبي </a:t>
            </a:r>
            <a:r>
              <a:rPr lang="ar-EG" sz="7200" b="1" dirty="0" err="1" smtClean="0">
                <a:solidFill>
                  <a:srgbClr val="00582A"/>
                </a:solidFill>
              </a:rPr>
              <a:t>إنت</a:t>
            </a:r>
            <a:r>
              <a:rPr lang="ar-EG" sz="7200" b="1" dirty="0" smtClean="0">
                <a:solidFill>
                  <a:srgbClr val="00582A"/>
                </a:solidFill>
              </a:rPr>
              <a:t> </a:t>
            </a:r>
            <a:endParaRPr lang="ar-EG" sz="72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7200" b="1" dirty="0" smtClean="0">
                <a:solidFill>
                  <a:srgbClr val="00582A"/>
                </a:solidFill>
              </a:rPr>
              <a:t>وحدك </a:t>
            </a:r>
            <a:r>
              <a:rPr lang="ar-EG" sz="7200" b="1" dirty="0" smtClean="0">
                <a:solidFill>
                  <a:srgbClr val="00582A"/>
                </a:solidFill>
              </a:rPr>
              <a:t>ما في شريك</a:t>
            </a:r>
            <a:br>
              <a:rPr lang="ar-EG" sz="7200" b="1" dirty="0" smtClean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 smtClean="0">
                <a:solidFill>
                  <a:srgbClr val="00582A"/>
                </a:solidFill>
              </a:rPr>
              <a:t>جواتي</a:t>
            </a:r>
            <a:r>
              <a:rPr lang="ar-EG" sz="8000" b="1" dirty="0" smtClean="0">
                <a:solidFill>
                  <a:srgbClr val="00582A"/>
                </a:solidFill>
              </a:rPr>
              <a:t> في شوق كبير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إنك </a:t>
            </a:r>
            <a:r>
              <a:rPr lang="ar-EG" sz="8000" b="1" dirty="0" smtClean="0">
                <a:solidFill>
                  <a:srgbClr val="00582A"/>
                </a:solidFill>
              </a:rPr>
              <a:t>نفسي ونبضي تصير</a:t>
            </a:r>
            <a:br>
              <a:rPr lang="ar-EG" sz="8000" b="1" dirty="0" smtClean="0">
                <a:solidFill>
                  <a:srgbClr val="00582A"/>
                </a:solidFill>
              </a:rPr>
            </a:br>
            <a:r>
              <a:rPr lang="ar-EG" sz="8000" b="1" dirty="0" err="1" smtClean="0">
                <a:solidFill>
                  <a:srgbClr val="00582A"/>
                </a:solidFill>
              </a:rPr>
              <a:t>وماتمرق</a:t>
            </a:r>
            <a:r>
              <a:rPr lang="ar-EG" sz="8000" b="1" dirty="0" smtClean="0">
                <a:solidFill>
                  <a:srgbClr val="00582A"/>
                </a:solidFill>
              </a:rPr>
              <a:t> من عمري </a:t>
            </a:r>
            <a:endParaRPr lang="ar-EG" sz="8000" b="1" dirty="0" smtClean="0">
              <a:solidFill>
                <a:srgbClr val="00582A"/>
              </a:solidFill>
            </a:endParaRPr>
          </a:p>
          <a:p>
            <a:pPr algn="ctr"/>
            <a:r>
              <a:rPr lang="ar-EG" sz="8000" b="1" dirty="0" smtClean="0">
                <a:solidFill>
                  <a:srgbClr val="00582A"/>
                </a:solidFill>
              </a:rPr>
              <a:t>لحظة إلاَّ </a:t>
            </a:r>
            <a:r>
              <a:rPr lang="ar-EG" sz="8000" b="1" dirty="0" smtClean="0">
                <a:solidFill>
                  <a:srgbClr val="00582A"/>
                </a:solidFill>
              </a:rPr>
              <a:t>وفيها </a:t>
            </a:r>
            <a:r>
              <a:rPr lang="ar-EG" sz="8000" b="1" dirty="0" err="1" smtClean="0">
                <a:solidFill>
                  <a:srgbClr val="00582A"/>
                </a:solidFill>
              </a:rPr>
              <a:t>إنت</a:t>
            </a:r>
            <a:r>
              <a:rPr lang="ar-EG" sz="8000" b="1" dirty="0" smtClean="0">
                <a:solidFill>
                  <a:srgbClr val="00582A"/>
                </a:solidFill>
              </a:rPr>
              <a:t/>
            </a:r>
            <a:br>
              <a:rPr lang="ar-EG" sz="8000" b="1" dirty="0" smtClean="0">
                <a:solidFill>
                  <a:srgbClr val="00582A"/>
                </a:solidFill>
              </a:rPr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1969</TotalTime>
  <Words>82</Words>
  <Application>Microsoft Office PowerPoint</Application>
  <PresentationFormat>عرض على الشاشة (3:4)‏</PresentationFormat>
  <Paragraphs>35</Paragraphs>
  <Slides>12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278</cp:revision>
  <dcterms:created xsi:type="dcterms:W3CDTF">2021-12-07T14:30:00Z</dcterms:created>
  <dcterms:modified xsi:type="dcterms:W3CDTF">2022-07-01T09:18:39Z</dcterms:modified>
</cp:coreProperties>
</file>