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75" r:id="rId2"/>
    <p:sldId id="406" r:id="rId3"/>
    <p:sldId id="415" r:id="rId4"/>
    <p:sldId id="420" r:id="rId5"/>
    <p:sldId id="421" r:id="rId6"/>
    <p:sldId id="416" r:id="rId7"/>
    <p:sldId id="417" r:id="rId8"/>
    <p:sldId id="293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406"/>
            <p14:sldId id="415"/>
            <p14:sldId id="420"/>
            <p14:sldId id="421"/>
            <p14:sldId id="416"/>
            <p14:sldId id="417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82A"/>
    <a:srgbClr val="001E0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41" autoAdjust="0"/>
    <p:restoredTop sz="94660"/>
  </p:normalViewPr>
  <p:slideViewPr>
    <p:cSldViewPr>
      <p:cViewPr varScale="1">
        <p:scale>
          <a:sx n="60" d="100"/>
          <a:sy n="60" d="100"/>
        </p:scale>
        <p:origin x="60" y="148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2/20/2024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2/20/2024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2/20/2024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2/20/2024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2/20/2024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2/20/2024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2/20/2024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2/20/2024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304800"/>
            <a:ext cx="914400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8000" b="1" dirty="0"/>
              <a:t>ترنيمة </a:t>
            </a:r>
          </a:p>
          <a:p>
            <a:pPr algn="ctr"/>
            <a:r>
              <a:rPr lang="ar-EG" sz="7200" b="1" dirty="0" err="1"/>
              <a:t>إنت</a:t>
            </a:r>
            <a:r>
              <a:rPr lang="ar-EG" sz="7200" b="1" dirty="0"/>
              <a:t> </a:t>
            </a:r>
            <a:r>
              <a:rPr lang="ar-EG" sz="7200" b="1" dirty="0" err="1"/>
              <a:t>شايف</a:t>
            </a:r>
            <a:r>
              <a:rPr lang="ar-EG" sz="7200" b="1" dirty="0"/>
              <a:t> ضيق حياتي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152936"/>
            <a:ext cx="9982199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6600" b="1" dirty="0"/>
              <a:t>1- </a:t>
            </a:r>
          </a:p>
          <a:p>
            <a:pPr algn="ctr"/>
            <a:r>
              <a:rPr lang="ar-EG" sz="8000" b="1" dirty="0" err="1"/>
              <a:t>إنت</a:t>
            </a:r>
            <a:r>
              <a:rPr lang="ar-EG" sz="8000" b="1" dirty="0"/>
              <a:t> </a:t>
            </a:r>
            <a:r>
              <a:rPr lang="ar-EG" sz="8000" b="1" dirty="0" err="1"/>
              <a:t>شايف</a:t>
            </a:r>
            <a:r>
              <a:rPr lang="ar-EG" sz="8000" b="1" dirty="0"/>
              <a:t> ضيق حياتي </a:t>
            </a:r>
          </a:p>
          <a:p>
            <a:pPr algn="ctr"/>
            <a:r>
              <a:rPr lang="ar-EG" sz="8000" b="1" dirty="0" err="1"/>
              <a:t>إنت</a:t>
            </a:r>
            <a:r>
              <a:rPr lang="ar-EG" sz="8000" b="1" dirty="0"/>
              <a:t> كاشف ضعف ذاتي</a:t>
            </a:r>
            <a:br>
              <a:rPr lang="ar-EG" sz="8000" b="1" dirty="0"/>
            </a:br>
            <a:r>
              <a:rPr lang="ar-EG" sz="8000" b="1" dirty="0" err="1"/>
              <a:t>إنت</a:t>
            </a:r>
            <a:r>
              <a:rPr lang="ar-EG" sz="8000" b="1" dirty="0"/>
              <a:t> ضامن </a:t>
            </a:r>
            <a:r>
              <a:rPr lang="ar-EG" sz="8000" b="1" dirty="0" err="1"/>
              <a:t>تعزياتي</a:t>
            </a:r>
            <a:r>
              <a:rPr lang="ar-EG" sz="8000" b="1" dirty="0"/>
              <a:t> </a:t>
            </a:r>
          </a:p>
          <a:p>
            <a:pPr algn="ctr"/>
            <a:r>
              <a:rPr lang="ar-EG" sz="8000" b="1" dirty="0"/>
              <a:t>فتعال يا يسوع</a:t>
            </a:r>
            <a:endParaRPr lang="ar-SA" sz="8000" b="1" dirty="0">
              <a:solidFill>
                <a:srgbClr val="001E0E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381000"/>
            <a:ext cx="9982199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7200" b="1" dirty="0">
                <a:solidFill>
                  <a:srgbClr val="00582A"/>
                </a:solidFill>
              </a:rPr>
              <a:t>فتعال </a:t>
            </a:r>
            <a:r>
              <a:rPr lang="ar-EG" sz="7200" b="1" dirty="0" err="1">
                <a:solidFill>
                  <a:srgbClr val="00582A"/>
                </a:solidFill>
              </a:rPr>
              <a:t>إنهضني</a:t>
            </a:r>
            <a:r>
              <a:rPr lang="ar-EG" sz="7200" b="1" dirty="0">
                <a:solidFill>
                  <a:srgbClr val="00582A"/>
                </a:solidFill>
              </a:rPr>
              <a:t> </a:t>
            </a:r>
            <a:r>
              <a:rPr lang="ar-EG" sz="7200" b="1" dirty="0" err="1">
                <a:solidFill>
                  <a:srgbClr val="00582A"/>
                </a:solidFill>
              </a:rPr>
              <a:t>الأن</a:t>
            </a:r>
            <a:r>
              <a:rPr lang="ar-EG" sz="7200" b="1" dirty="0">
                <a:solidFill>
                  <a:srgbClr val="00582A"/>
                </a:solidFill>
              </a:rPr>
              <a:t> </a:t>
            </a:r>
          </a:p>
          <a:p>
            <a:pPr algn="ctr"/>
            <a:r>
              <a:rPr lang="ar-EG" sz="7200" b="1" dirty="0">
                <a:solidFill>
                  <a:srgbClr val="00582A"/>
                </a:solidFill>
              </a:rPr>
              <a:t>شدد في الإيمان </a:t>
            </a:r>
          </a:p>
          <a:p>
            <a:pPr algn="ctr"/>
            <a:r>
              <a:rPr lang="ar-EG" sz="7200" b="1" dirty="0">
                <a:solidFill>
                  <a:srgbClr val="00582A"/>
                </a:solidFill>
              </a:rPr>
              <a:t>وبروحك </a:t>
            </a:r>
            <a:r>
              <a:rPr lang="ar-EG" sz="7200" b="1" dirty="0" err="1">
                <a:solidFill>
                  <a:srgbClr val="00582A"/>
                </a:solidFill>
              </a:rPr>
              <a:t>إملا</a:t>
            </a:r>
            <a:r>
              <a:rPr lang="ar-EG" sz="7200" b="1" dirty="0">
                <a:solidFill>
                  <a:srgbClr val="00582A"/>
                </a:solidFill>
              </a:rPr>
              <a:t> الكيان </a:t>
            </a:r>
          </a:p>
          <a:p>
            <a:pPr algn="ctr"/>
            <a:r>
              <a:rPr lang="ar-EG" sz="7200" b="1" dirty="0">
                <a:solidFill>
                  <a:srgbClr val="00582A"/>
                </a:solidFill>
              </a:rPr>
              <a:t>عيد لي </a:t>
            </a:r>
            <a:r>
              <a:rPr lang="ar-EG" sz="7200" b="1" dirty="0" err="1">
                <a:solidFill>
                  <a:srgbClr val="00582A"/>
                </a:solidFill>
              </a:rPr>
              <a:t>سكيبك</a:t>
            </a:r>
            <a:r>
              <a:rPr lang="ar-EG" sz="7200" b="1" dirty="0">
                <a:solidFill>
                  <a:srgbClr val="00582A"/>
                </a:solidFill>
              </a:rPr>
              <a:t> </a:t>
            </a:r>
            <a:r>
              <a:rPr lang="ar-EG" sz="7200" b="1" dirty="0" err="1">
                <a:solidFill>
                  <a:srgbClr val="00582A"/>
                </a:solidFill>
              </a:rPr>
              <a:t>تاني</a:t>
            </a:r>
            <a:r>
              <a:rPr lang="ar-EG" sz="7200" b="1" dirty="0">
                <a:solidFill>
                  <a:srgbClr val="00582A"/>
                </a:solidFill>
              </a:rPr>
              <a:t> </a:t>
            </a:r>
          </a:p>
          <a:p>
            <a:pPr algn="ctr"/>
            <a:r>
              <a:rPr lang="ar-EG" sz="7200" b="1" dirty="0">
                <a:solidFill>
                  <a:srgbClr val="00582A"/>
                </a:solidFill>
              </a:rPr>
              <a:t>فتعال يا يسوع</a:t>
            </a:r>
            <a:endParaRPr lang="ar-SA" sz="72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152936"/>
            <a:ext cx="9982199" cy="60324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6600" b="1" dirty="0"/>
              <a:t>2- </a:t>
            </a:r>
          </a:p>
          <a:p>
            <a:pPr algn="ctr"/>
            <a:r>
              <a:rPr lang="ar-EG" sz="8000" b="1" dirty="0" err="1"/>
              <a:t>إنت</a:t>
            </a:r>
            <a:r>
              <a:rPr lang="ar-EG" sz="8000" b="1" dirty="0"/>
              <a:t> صخرة نور خلاصي </a:t>
            </a:r>
          </a:p>
          <a:p>
            <a:pPr algn="ctr"/>
            <a:r>
              <a:rPr lang="ar-EG" sz="8000" b="1" dirty="0" err="1"/>
              <a:t>إنت</a:t>
            </a:r>
            <a:r>
              <a:rPr lang="ar-EG" sz="8000" b="1" dirty="0"/>
              <a:t> حصني في المآسي</a:t>
            </a:r>
            <a:br>
              <a:rPr lang="ar-EG" sz="8000" b="1" dirty="0"/>
            </a:br>
            <a:r>
              <a:rPr lang="ar-EG" sz="8000" b="1" dirty="0" err="1"/>
              <a:t>إنت</a:t>
            </a:r>
            <a:r>
              <a:rPr lang="ar-EG" sz="8000" b="1" dirty="0"/>
              <a:t> مجدي رافع راسي</a:t>
            </a:r>
          </a:p>
          <a:p>
            <a:pPr algn="ctr"/>
            <a:r>
              <a:rPr lang="ar-EG" sz="8000" b="1" dirty="0"/>
              <a:t> فتعال يا يسوع</a:t>
            </a:r>
            <a:endParaRPr lang="ar-SA" sz="8000" b="1" dirty="0">
              <a:solidFill>
                <a:srgbClr val="001E0E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381000"/>
            <a:ext cx="9982199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7200" b="1" dirty="0">
                <a:solidFill>
                  <a:srgbClr val="00582A"/>
                </a:solidFill>
              </a:rPr>
              <a:t>فتعال </a:t>
            </a:r>
            <a:r>
              <a:rPr lang="ar-EG" sz="7200" b="1" dirty="0" err="1">
                <a:solidFill>
                  <a:srgbClr val="00582A"/>
                </a:solidFill>
              </a:rPr>
              <a:t>إنهضني</a:t>
            </a:r>
            <a:r>
              <a:rPr lang="ar-EG" sz="7200" b="1" dirty="0">
                <a:solidFill>
                  <a:srgbClr val="00582A"/>
                </a:solidFill>
              </a:rPr>
              <a:t> </a:t>
            </a:r>
            <a:r>
              <a:rPr lang="ar-EG" sz="7200" b="1" dirty="0" err="1">
                <a:solidFill>
                  <a:srgbClr val="00582A"/>
                </a:solidFill>
              </a:rPr>
              <a:t>الأن</a:t>
            </a:r>
            <a:r>
              <a:rPr lang="ar-EG" sz="7200" b="1" dirty="0">
                <a:solidFill>
                  <a:srgbClr val="00582A"/>
                </a:solidFill>
              </a:rPr>
              <a:t> </a:t>
            </a:r>
          </a:p>
          <a:p>
            <a:pPr algn="ctr"/>
            <a:r>
              <a:rPr lang="ar-EG" sz="7200" b="1" dirty="0">
                <a:solidFill>
                  <a:srgbClr val="00582A"/>
                </a:solidFill>
              </a:rPr>
              <a:t>شدد في الإيمان </a:t>
            </a:r>
          </a:p>
          <a:p>
            <a:pPr algn="ctr"/>
            <a:r>
              <a:rPr lang="ar-EG" sz="7200" b="1" dirty="0">
                <a:solidFill>
                  <a:srgbClr val="00582A"/>
                </a:solidFill>
              </a:rPr>
              <a:t>وبروحك </a:t>
            </a:r>
            <a:r>
              <a:rPr lang="ar-EG" sz="7200" b="1" dirty="0" err="1">
                <a:solidFill>
                  <a:srgbClr val="00582A"/>
                </a:solidFill>
              </a:rPr>
              <a:t>إملا</a:t>
            </a:r>
            <a:r>
              <a:rPr lang="ar-EG" sz="7200" b="1" dirty="0">
                <a:solidFill>
                  <a:srgbClr val="00582A"/>
                </a:solidFill>
              </a:rPr>
              <a:t> الكيان </a:t>
            </a:r>
          </a:p>
          <a:p>
            <a:pPr algn="ctr"/>
            <a:r>
              <a:rPr lang="ar-EG" sz="7200" b="1" dirty="0">
                <a:solidFill>
                  <a:srgbClr val="00582A"/>
                </a:solidFill>
              </a:rPr>
              <a:t>عيد لي </a:t>
            </a:r>
            <a:r>
              <a:rPr lang="ar-EG" sz="7200" b="1" dirty="0" err="1">
                <a:solidFill>
                  <a:srgbClr val="00582A"/>
                </a:solidFill>
              </a:rPr>
              <a:t>سكيبك</a:t>
            </a:r>
            <a:r>
              <a:rPr lang="ar-EG" sz="7200" b="1" dirty="0">
                <a:solidFill>
                  <a:srgbClr val="00582A"/>
                </a:solidFill>
              </a:rPr>
              <a:t> </a:t>
            </a:r>
            <a:r>
              <a:rPr lang="ar-EG" sz="7200" b="1" dirty="0" err="1">
                <a:solidFill>
                  <a:srgbClr val="00582A"/>
                </a:solidFill>
              </a:rPr>
              <a:t>تاني</a:t>
            </a:r>
            <a:r>
              <a:rPr lang="ar-EG" sz="7200" b="1" dirty="0">
                <a:solidFill>
                  <a:srgbClr val="00582A"/>
                </a:solidFill>
              </a:rPr>
              <a:t> </a:t>
            </a:r>
          </a:p>
          <a:p>
            <a:pPr algn="ctr"/>
            <a:r>
              <a:rPr lang="ar-EG" sz="7200" b="1" dirty="0">
                <a:solidFill>
                  <a:srgbClr val="00582A"/>
                </a:solidFill>
              </a:rPr>
              <a:t>فتعال يا يسوع</a:t>
            </a:r>
            <a:endParaRPr lang="ar-SA" sz="72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152936"/>
            <a:ext cx="9982199" cy="60324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6600" b="1" dirty="0"/>
              <a:t>3- </a:t>
            </a:r>
          </a:p>
          <a:p>
            <a:pPr algn="ctr"/>
            <a:r>
              <a:rPr lang="ar-EG" sz="8000" b="1" dirty="0" err="1"/>
              <a:t>إنت</a:t>
            </a:r>
            <a:r>
              <a:rPr lang="ar-EG" sz="8000" b="1" dirty="0"/>
              <a:t> ضامن نفسي ليك </a:t>
            </a:r>
            <a:r>
              <a:rPr lang="ar-EG" sz="8000" b="1" dirty="0" err="1"/>
              <a:t>فإمتلكني</a:t>
            </a:r>
            <a:r>
              <a:rPr lang="ar-EG" sz="8000" b="1" dirty="0"/>
              <a:t> بين يديك</a:t>
            </a:r>
            <a:br>
              <a:rPr lang="ar-EG" sz="8000" b="1" dirty="0"/>
            </a:br>
            <a:r>
              <a:rPr lang="ar-EG" sz="8000" b="1" dirty="0"/>
              <a:t>أنا منك واليك </a:t>
            </a:r>
          </a:p>
          <a:p>
            <a:pPr algn="ctr"/>
            <a:r>
              <a:rPr lang="ar-EG" sz="8000" b="1" dirty="0"/>
              <a:t>فتعال يا يسوع</a:t>
            </a:r>
            <a:endParaRPr lang="ar-SA" sz="8000" b="1" dirty="0">
              <a:solidFill>
                <a:srgbClr val="001E0E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539889"/>
            <a:ext cx="9982199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7200" b="1" dirty="0">
                <a:solidFill>
                  <a:srgbClr val="00582A"/>
                </a:solidFill>
              </a:rPr>
              <a:t>فتعال املك على ذاتي </a:t>
            </a:r>
          </a:p>
          <a:p>
            <a:pPr algn="ctr"/>
            <a:r>
              <a:rPr lang="ar-EG" sz="7200" b="1" dirty="0">
                <a:solidFill>
                  <a:srgbClr val="00582A"/>
                </a:solidFill>
              </a:rPr>
              <a:t>مجد اسمك في حياتي</a:t>
            </a:r>
            <a:br>
              <a:rPr lang="ar-EG" sz="7200" b="1" dirty="0">
                <a:solidFill>
                  <a:srgbClr val="00582A"/>
                </a:solidFill>
              </a:rPr>
            </a:br>
            <a:r>
              <a:rPr lang="ar-EG" sz="7200" b="1" dirty="0">
                <a:solidFill>
                  <a:srgbClr val="00582A"/>
                </a:solidFill>
              </a:rPr>
              <a:t>خليني أكون </a:t>
            </a:r>
            <a:r>
              <a:rPr lang="ar-EG" sz="7200" b="1" dirty="0" err="1">
                <a:solidFill>
                  <a:srgbClr val="00582A"/>
                </a:solidFill>
              </a:rPr>
              <a:t>سهران</a:t>
            </a:r>
            <a:r>
              <a:rPr lang="ar-EG" sz="7200" b="1" dirty="0">
                <a:solidFill>
                  <a:srgbClr val="00582A"/>
                </a:solidFill>
              </a:rPr>
              <a:t> </a:t>
            </a:r>
          </a:p>
          <a:p>
            <a:pPr algn="ctr"/>
            <a:r>
              <a:rPr lang="ar-EG" sz="7200" b="1" dirty="0">
                <a:solidFill>
                  <a:srgbClr val="00582A"/>
                </a:solidFill>
              </a:rPr>
              <a:t>واحمل ترس الإيمان </a:t>
            </a:r>
          </a:p>
          <a:p>
            <a:pPr algn="ctr"/>
            <a:r>
              <a:rPr lang="ar-EG" sz="7200" b="1" dirty="0">
                <a:solidFill>
                  <a:srgbClr val="00582A"/>
                </a:solidFill>
              </a:rPr>
              <a:t>فتعال يا يسوع</a:t>
            </a:r>
            <a:endParaRPr lang="ar-SA" sz="72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1967</TotalTime>
  <Words>104</Words>
  <Application>Microsoft Office PowerPoint</Application>
  <PresentationFormat>عرض على الشاشة (4:3)</PresentationFormat>
  <Paragraphs>27</Paragraphs>
  <Slides>8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2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adam</cp:lastModifiedBy>
  <cp:revision>279</cp:revision>
  <dcterms:created xsi:type="dcterms:W3CDTF">2021-12-07T14:30:00Z</dcterms:created>
  <dcterms:modified xsi:type="dcterms:W3CDTF">2024-02-20T13:02:16Z</dcterms:modified>
</cp:coreProperties>
</file>