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06" r:id="rId3"/>
    <p:sldId id="415" r:id="rId4"/>
    <p:sldId id="405" r:id="rId5"/>
    <p:sldId id="417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05"/>
            <p14:sldId id="4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عارف كل ظروفي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إنت</a:t>
            </a:r>
            <a:r>
              <a:rPr lang="ar-SA" sz="7200" b="1" dirty="0">
                <a:solidFill>
                  <a:srgbClr val="00582A"/>
                </a:solidFill>
              </a:rPr>
              <a:t> عارف كل ظروفي 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SA" sz="7200" b="1" dirty="0" err="1">
                <a:solidFill>
                  <a:srgbClr val="00582A"/>
                </a:solidFill>
              </a:rPr>
              <a:t>إنت</a:t>
            </a:r>
            <a:r>
              <a:rPr lang="ar-SA" sz="7200" b="1" dirty="0">
                <a:solidFill>
                  <a:srgbClr val="00582A"/>
                </a:solidFill>
              </a:rPr>
              <a:t> لامس كل </a:t>
            </a:r>
            <a:r>
              <a:rPr lang="ar-SA" sz="7200" b="1" dirty="0" err="1">
                <a:solidFill>
                  <a:srgbClr val="00582A"/>
                </a:solidFill>
              </a:rPr>
              <a:t>إحتياجي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مهما تاهت مني المعاني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تفضل </a:t>
            </a:r>
            <a:r>
              <a:rPr lang="ar-SA" sz="7200" b="1" dirty="0" err="1">
                <a:solidFill>
                  <a:srgbClr val="00582A"/>
                </a:solidFill>
              </a:rPr>
              <a:t>إنت</a:t>
            </a:r>
            <a:r>
              <a:rPr lang="ar-SA" sz="7200" b="1" dirty="0">
                <a:solidFill>
                  <a:srgbClr val="00582A"/>
                </a:solidFill>
              </a:rPr>
              <a:t> معنى </a:t>
            </a:r>
            <a:r>
              <a:rPr lang="ar-SA" sz="7200" b="1" dirty="0" err="1">
                <a:solidFill>
                  <a:srgbClr val="00582A"/>
                </a:solidFill>
              </a:rPr>
              <a:t>إرتياحي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266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800" b="1" dirty="0">
                <a:solidFill>
                  <a:srgbClr val="001E0E"/>
                </a:solidFill>
              </a:rPr>
              <a:t>حبك </a:t>
            </a:r>
            <a:r>
              <a:rPr lang="ar-SA" sz="8800" b="1" dirty="0" err="1">
                <a:solidFill>
                  <a:srgbClr val="001E0E"/>
                </a:solidFill>
              </a:rPr>
              <a:t>إنت</a:t>
            </a:r>
            <a:r>
              <a:rPr lang="ar-SA" sz="8800" b="1" dirty="0">
                <a:solidFill>
                  <a:srgbClr val="001E0E"/>
                </a:solidFill>
              </a:rPr>
              <a:t> </a:t>
            </a:r>
            <a:r>
              <a:rPr lang="ar-SA" sz="8800" b="1" dirty="0" err="1">
                <a:solidFill>
                  <a:srgbClr val="001E0E"/>
                </a:solidFill>
              </a:rPr>
              <a:t>يدفي</a:t>
            </a:r>
            <a:r>
              <a:rPr lang="ar-SA" sz="8800" b="1" dirty="0">
                <a:solidFill>
                  <a:srgbClr val="001E0E"/>
                </a:solidFill>
              </a:rPr>
              <a:t> قلبي </a:t>
            </a:r>
            <a:br>
              <a:rPr lang="ar-SA" sz="8800" b="1" dirty="0">
                <a:solidFill>
                  <a:srgbClr val="001E0E"/>
                </a:solidFill>
              </a:rPr>
            </a:br>
            <a:r>
              <a:rPr lang="ar-SA" sz="8800" b="1" dirty="0">
                <a:solidFill>
                  <a:srgbClr val="001E0E"/>
                </a:solidFill>
              </a:rPr>
              <a:t>دمك </a:t>
            </a:r>
            <a:r>
              <a:rPr lang="ar-SA" sz="8800" b="1" dirty="0" err="1">
                <a:solidFill>
                  <a:srgbClr val="001E0E"/>
                </a:solidFill>
              </a:rPr>
              <a:t>إنت</a:t>
            </a:r>
            <a:r>
              <a:rPr lang="ar-SA" sz="8800" b="1" dirty="0">
                <a:solidFill>
                  <a:srgbClr val="001E0E"/>
                </a:solidFill>
              </a:rPr>
              <a:t> يسترني ربي</a:t>
            </a:r>
            <a:br>
              <a:rPr lang="ar-SA" sz="8800" b="1" dirty="0">
                <a:solidFill>
                  <a:srgbClr val="001E0E"/>
                </a:solidFill>
              </a:rPr>
            </a:br>
            <a:r>
              <a:rPr lang="ar-SA" sz="8800" b="1" dirty="0">
                <a:solidFill>
                  <a:srgbClr val="001E0E"/>
                </a:solidFill>
              </a:rPr>
              <a:t>حبيبي يا يسوع</a:t>
            </a:r>
            <a:r>
              <a:rPr lang="ar-EG" sz="8800" b="1" dirty="0">
                <a:solidFill>
                  <a:srgbClr val="001E0E"/>
                </a:solidFill>
              </a:rPr>
              <a:t> </a:t>
            </a:r>
            <a:endParaRPr lang="ar-SA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وقت الشدة </a:t>
            </a:r>
            <a:r>
              <a:rPr lang="ar-SA" sz="7200" b="1" dirty="0" err="1">
                <a:solidFill>
                  <a:srgbClr val="001E0E"/>
                </a:solidFill>
              </a:rPr>
              <a:t>فى</a:t>
            </a:r>
            <a:r>
              <a:rPr lang="ar-SA" sz="7200" b="1" dirty="0">
                <a:solidFill>
                  <a:srgbClr val="001E0E"/>
                </a:solidFill>
              </a:rPr>
              <a:t> وسط أنيني </a:t>
            </a:r>
            <a:br>
              <a:rPr lang="ar-SA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كنت </a:t>
            </a:r>
            <a:r>
              <a:rPr lang="ar-SA" sz="7200" b="1" dirty="0" err="1">
                <a:solidFill>
                  <a:srgbClr val="001E0E"/>
                </a:solidFill>
              </a:rPr>
              <a:t>إنت</a:t>
            </a:r>
            <a:r>
              <a:rPr lang="ar-SA" sz="7200" b="1" dirty="0">
                <a:solidFill>
                  <a:srgbClr val="001E0E"/>
                </a:solidFill>
              </a:rPr>
              <a:t> </a:t>
            </a:r>
            <a:r>
              <a:rPr lang="ar-SA" sz="7200" b="1" dirty="0" err="1">
                <a:solidFill>
                  <a:srgbClr val="001E0E"/>
                </a:solidFill>
              </a:rPr>
              <a:t>اللى</a:t>
            </a:r>
            <a:r>
              <a:rPr lang="ar-SA" sz="7200" b="1" dirty="0">
                <a:solidFill>
                  <a:srgbClr val="001E0E"/>
                </a:solidFill>
              </a:rPr>
              <a:t> بتمسك </a:t>
            </a:r>
            <a:r>
              <a:rPr lang="ar-SA" sz="7200" b="1" dirty="0" err="1">
                <a:solidFill>
                  <a:srgbClr val="001E0E"/>
                </a:solidFill>
              </a:rPr>
              <a:t>إيدي</a:t>
            </a:r>
            <a:br>
              <a:rPr lang="ar-SA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وقت صراع النفس في حيرة</a:t>
            </a:r>
            <a:br>
              <a:rPr lang="ar-SA" sz="7200" b="1" dirty="0">
                <a:solidFill>
                  <a:srgbClr val="001E0E"/>
                </a:solidFill>
              </a:rPr>
            </a:br>
            <a:r>
              <a:rPr lang="ar-SA" sz="7200" b="1" dirty="0" err="1">
                <a:solidFill>
                  <a:srgbClr val="001E0E"/>
                </a:solidFill>
              </a:rPr>
              <a:t>هأتعلق</a:t>
            </a:r>
            <a:r>
              <a:rPr lang="ar-SA" sz="7200" b="1" dirty="0">
                <a:solidFill>
                  <a:srgbClr val="001E0E"/>
                </a:solidFill>
              </a:rPr>
              <a:t> أنا </a:t>
            </a:r>
            <a:r>
              <a:rPr lang="ar-SA" sz="7200" b="1" dirty="0" err="1">
                <a:solidFill>
                  <a:srgbClr val="001E0E"/>
                </a:solidFill>
              </a:rPr>
              <a:t>بيك</a:t>
            </a: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إنت</a:t>
            </a:r>
            <a:r>
              <a:rPr lang="ar-SA" sz="7200" b="1" dirty="0">
                <a:solidFill>
                  <a:srgbClr val="00582A"/>
                </a:solidFill>
              </a:rPr>
              <a:t> عارف كل ظروفي 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SA" sz="7200" b="1" dirty="0" err="1">
                <a:solidFill>
                  <a:srgbClr val="00582A"/>
                </a:solidFill>
              </a:rPr>
              <a:t>إنت</a:t>
            </a:r>
            <a:r>
              <a:rPr lang="ar-SA" sz="7200" b="1" dirty="0">
                <a:solidFill>
                  <a:srgbClr val="00582A"/>
                </a:solidFill>
              </a:rPr>
              <a:t> لامس كل </a:t>
            </a:r>
            <a:r>
              <a:rPr lang="ar-SA" sz="7200" b="1" dirty="0" err="1">
                <a:solidFill>
                  <a:srgbClr val="00582A"/>
                </a:solidFill>
              </a:rPr>
              <a:t>إحتياجي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مهما تاهت مني المعاني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/>
            <a:r>
              <a:rPr lang="ar-SA" sz="7200" b="1" dirty="0">
                <a:solidFill>
                  <a:srgbClr val="00582A"/>
                </a:solidFill>
              </a:rPr>
              <a:t>تفضل </a:t>
            </a:r>
            <a:r>
              <a:rPr lang="ar-SA" sz="7200" b="1" dirty="0" err="1">
                <a:solidFill>
                  <a:srgbClr val="00582A"/>
                </a:solidFill>
              </a:rPr>
              <a:t>إنت</a:t>
            </a:r>
            <a:r>
              <a:rPr lang="ar-SA" sz="7200" b="1" dirty="0">
                <a:solidFill>
                  <a:srgbClr val="00582A"/>
                </a:solidFill>
              </a:rPr>
              <a:t> معنى </a:t>
            </a:r>
            <a:r>
              <a:rPr lang="ar-SA" sz="7200" b="1" dirty="0" err="1">
                <a:solidFill>
                  <a:srgbClr val="00582A"/>
                </a:solidFill>
              </a:rPr>
              <a:t>إرتياحي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027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1964</TotalTime>
  <Words>77</Words>
  <Application>Microsoft Office PowerPoint</Application>
  <PresentationFormat>عرض على الشاشة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279</cp:revision>
  <dcterms:created xsi:type="dcterms:W3CDTF">2021-12-07T14:30:00Z</dcterms:created>
  <dcterms:modified xsi:type="dcterms:W3CDTF">2024-02-20T13:08:47Z</dcterms:modified>
</cp:coreProperties>
</file>