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406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انت</a:t>
            </a:r>
            <a:r>
              <a:rPr lang="ar-EG" sz="8000" b="1" dirty="0"/>
              <a:t> عظيم اله قدير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3399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50000"/>
              </a:lnSpc>
            </a:pPr>
            <a:r>
              <a:rPr lang="ar-SA" sz="7200" b="1" dirty="0">
                <a:solidFill>
                  <a:srgbClr val="001E0E"/>
                </a:solidFill>
                <a:latin typeface="Arial" charset="0"/>
              </a:rPr>
              <a:t>أنت عظيم  إله قدير</a:t>
            </a:r>
          </a:p>
          <a:p>
            <a:pPr marL="457200" indent="-457200" algn="ctr" rtl="1">
              <a:lnSpc>
                <a:spcPct val="150000"/>
              </a:lnSpc>
            </a:pPr>
            <a:r>
              <a:rPr lang="ar-SA" sz="7200" b="1" dirty="0">
                <a:solidFill>
                  <a:srgbClr val="001E0E"/>
                </a:solidFill>
                <a:latin typeface="Arial" charset="0"/>
              </a:rPr>
              <a:t>أعبدك أعبدك أعبدك إله قدير</a:t>
            </a:r>
          </a:p>
          <a:p>
            <a:pPr marL="457200" indent="-457200" algn="ctr" rtl="1">
              <a:lnSpc>
                <a:spcPct val="150000"/>
              </a:lnSpc>
            </a:pPr>
            <a:r>
              <a:rPr lang="ar-SA" sz="7200" b="1" dirty="0">
                <a:solidFill>
                  <a:srgbClr val="001E0E"/>
                </a:solidFill>
                <a:latin typeface="Arial" charset="0"/>
              </a:rPr>
              <a:t>أحبك أحبك أحبك إله قدير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1963</TotalTime>
  <Words>19</Words>
  <Application>Microsoft Office PowerPoint</Application>
  <PresentationFormat>عرض على الشاشة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278</cp:revision>
  <dcterms:created xsi:type="dcterms:W3CDTF">2021-12-07T14:30:00Z</dcterms:created>
  <dcterms:modified xsi:type="dcterms:W3CDTF">2024-02-20T13:11:19Z</dcterms:modified>
</cp:coreProperties>
</file>