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6" r:id="rId3"/>
    <p:sldId id="405" r:id="rId4"/>
    <p:sldId id="407" r:id="rId5"/>
    <p:sldId id="408" r:id="rId6"/>
    <p:sldId id="409" r:id="rId7"/>
    <p:sldId id="41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05"/>
            <p14:sldId id="407"/>
            <p14:sldId id="408"/>
            <p14:sldId id="409"/>
            <p14:sldId id="4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0" d="100"/>
          <a:sy n="60" d="100"/>
        </p:scale>
        <p:origin x="60" y="1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8000" b="1" dirty="0" err="1"/>
              <a:t>إنت</a:t>
            </a:r>
            <a:r>
              <a:rPr lang="ar-EG" sz="8000" b="1" dirty="0"/>
              <a:t> عظيم فوق الحدود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 </a:t>
            </a:r>
          </a:p>
          <a:p>
            <a:pPr algn="ctr"/>
            <a:r>
              <a:rPr lang="ar-EG" sz="7200" b="1" dirty="0" err="1"/>
              <a:t>إنت</a:t>
            </a:r>
            <a:r>
              <a:rPr lang="ar-EG" sz="7200" b="1" dirty="0"/>
              <a:t> عظيم فوق الحدود </a:t>
            </a:r>
          </a:p>
          <a:p>
            <a:pPr algn="ctr"/>
            <a:r>
              <a:rPr lang="ar-EG" sz="7200" b="1" dirty="0"/>
              <a:t>قادر رحيم وفي في الوعود</a:t>
            </a:r>
            <a:br>
              <a:rPr lang="ar-EG" sz="7200" b="1" dirty="0"/>
            </a:br>
            <a:r>
              <a:rPr lang="ar-EG" sz="7200" b="1" dirty="0"/>
              <a:t>تعمل وتشفي ترفع وتعفي </a:t>
            </a:r>
          </a:p>
          <a:p>
            <a:pPr algn="ctr"/>
            <a:r>
              <a:rPr lang="ar-EG" sz="7200" b="1" dirty="0"/>
              <a:t>حبك يكفي كل الوجود</a:t>
            </a: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07330"/>
            <a:ext cx="9982199" cy="7412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القرار :</a:t>
            </a:r>
          </a:p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 شخصك عظيم قادر رحيم وإله كريم فوق الحدود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SA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462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2- </a:t>
            </a:r>
          </a:p>
          <a:p>
            <a:pPr algn="ctr"/>
            <a:r>
              <a:rPr lang="ar-EG" sz="7200" b="1" dirty="0" err="1"/>
              <a:t>جايين</a:t>
            </a:r>
            <a:r>
              <a:rPr lang="ar-EG" sz="7200" b="1" dirty="0"/>
              <a:t> </a:t>
            </a:r>
            <a:r>
              <a:rPr lang="ar-EG" sz="7200" b="1" dirty="0" err="1"/>
              <a:t>بنطلب</a:t>
            </a:r>
            <a:r>
              <a:rPr lang="ar-EG" sz="7200" b="1" dirty="0"/>
              <a:t> فينا اليقين </a:t>
            </a:r>
          </a:p>
          <a:p>
            <a:pPr algn="ctr"/>
            <a:r>
              <a:rPr lang="ar-EG" sz="7200" b="1" dirty="0"/>
              <a:t>بإيمان </a:t>
            </a:r>
            <a:r>
              <a:rPr lang="ar-EG" sz="7200" b="1" dirty="0" err="1"/>
              <a:t>هاتسمع</a:t>
            </a:r>
            <a:r>
              <a:rPr lang="ar-EG" sz="7200" b="1" dirty="0"/>
              <a:t> مش </a:t>
            </a:r>
            <a:r>
              <a:rPr lang="ar-EG" sz="7200" b="1" dirty="0" err="1"/>
              <a:t>قلقانين</a:t>
            </a:r>
            <a:br>
              <a:rPr lang="ar-EG" sz="7200" b="1" dirty="0"/>
            </a:br>
            <a:r>
              <a:rPr lang="ar-EG" sz="7200" b="1" dirty="0"/>
              <a:t>وإنك </a:t>
            </a:r>
            <a:r>
              <a:rPr lang="ar-EG" sz="7200" b="1" dirty="0" err="1"/>
              <a:t>هاتسمح</a:t>
            </a:r>
            <a:r>
              <a:rPr lang="ar-EG" sz="7200" b="1" dirty="0"/>
              <a:t> باللي لخيرنا </a:t>
            </a:r>
          </a:p>
          <a:p>
            <a:pPr algn="ctr"/>
            <a:r>
              <a:rPr lang="ar-EG" sz="7200" b="1" dirty="0"/>
              <a:t>وإنك إلهنا </a:t>
            </a:r>
            <a:r>
              <a:rPr lang="ar-EG" sz="7200" b="1" dirty="0" err="1"/>
              <a:t>بيك</a:t>
            </a:r>
            <a:r>
              <a:rPr lang="ar-EG" sz="7200" b="1" dirty="0"/>
              <a:t> مؤمنين </a:t>
            </a: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07330"/>
            <a:ext cx="9982199" cy="7412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القرار :</a:t>
            </a:r>
          </a:p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 شخصك عظيم قادر رحيم وإله كريم فوق الحدود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SA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62426"/>
            <a:ext cx="9982199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3- </a:t>
            </a:r>
          </a:p>
          <a:p>
            <a:pPr algn="ctr"/>
            <a:r>
              <a:rPr lang="ar-EG" sz="7200" b="1" dirty="0"/>
              <a:t>تأمر تقول كن فيكون </a:t>
            </a:r>
          </a:p>
          <a:p>
            <a:pPr algn="ctr"/>
            <a:r>
              <a:rPr lang="ar-EG" sz="7200" b="1" dirty="0"/>
              <a:t>ولشعبك </a:t>
            </a:r>
            <a:r>
              <a:rPr lang="ar-EG" sz="7200" b="1" dirty="0" err="1"/>
              <a:t>إنت</a:t>
            </a:r>
            <a:r>
              <a:rPr lang="ar-EG" sz="7200" b="1" dirty="0"/>
              <a:t> الأب الحنون</a:t>
            </a:r>
            <a:br>
              <a:rPr lang="ar-EG" sz="7200" b="1" dirty="0"/>
            </a:br>
            <a:r>
              <a:rPr lang="ar-EG" sz="7200" b="1" dirty="0"/>
              <a:t>ماشيين ولينا عين </a:t>
            </a:r>
            <a:r>
              <a:rPr lang="ar-EG" sz="7200" b="1" dirty="0" err="1"/>
              <a:t>بتراعينا</a:t>
            </a:r>
            <a:r>
              <a:rPr lang="ar-EG" sz="7200" b="1" dirty="0"/>
              <a:t> </a:t>
            </a:r>
          </a:p>
          <a:p>
            <a:pPr algn="ctr"/>
            <a:r>
              <a:rPr lang="ar-EG" sz="6600" b="1" dirty="0" err="1"/>
              <a:t>ودايماً</a:t>
            </a:r>
            <a:r>
              <a:rPr lang="ar-EG" sz="6600" b="1" dirty="0"/>
              <a:t> حامينا في حصن الحصون </a:t>
            </a:r>
            <a:br>
              <a:rPr lang="ar-EG" sz="7200" b="1" dirty="0"/>
            </a:br>
            <a:endParaRPr lang="ar-SA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207330"/>
            <a:ext cx="9982199" cy="74126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القرار :</a:t>
            </a:r>
          </a:p>
          <a:p>
            <a:pPr algn="ctr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 شخصك عظيم قادر رحيم وإله كريم فوق الحدود</a:t>
            </a:r>
            <a:br>
              <a:rPr lang="ar-EG" sz="8000" b="1" dirty="0">
                <a:solidFill>
                  <a:srgbClr val="00582A"/>
                </a:solidFill>
              </a:rPr>
            </a:br>
            <a:endParaRPr lang="ar-SA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1964</TotalTime>
  <Words>100</Words>
  <Application>Microsoft Office PowerPoint</Application>
  <PresentationFormat>عرض على الشاشة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279</cp:revision>
  <dcterms:created xsi:type="dcterms:W3CDTF">2021-12-07T14:30:00Z</dcterms:created>
  <dcterms:modified xsi:type="dcterms:W3CDTF">2024-02-21T13:35:52Z</dcterms:modified>
</cp:coreProperties>
</file>