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75" r:id="rId2"/>
    <p:sldId id="406" r:id="rId3"/>
    <p:sldId id="415" r:id="rId4"/>
    <p:sldId id="405" r:id="rId5"/>
    <p:sldId id="293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06"/>
            <p14:sldId id="415"/>
            <p14:sldId id="405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E0E"/>
    <a:srgbClr val="0058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0" d="100"/>
          <a:sy n="60" d="100"/>
        </p:scale>
        <p:origin x="60" y="20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2/21/2024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ترنيمة </a:t>
            </a:r>
          </a:p>
          <a:p>
            <a:pPr algn="ctr"/>
            <a:r>
              <a:rPr lang="ar-EG" sz="8000" b="1" dirty="0"/>
              <a:t>أنت عظيم فوق السّماء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850642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8000" b="1" dirty="0">
                <a:latin typeface="Times New Roman (Arabic)" pitchFamily="26" charset="-78"/>
              </a:rPr>
              <a:t>أنت عظيم فوق السماء</a:t>
            </a:r>
            <a:r>
              <a:rPr lang="en-US" sz="8000" b="1" dirty="0">
                <a:latin typeface="Times New Roman (Arabic)" pitchFamily="26" charset="-78"/>
              </a:rPr>
              <a:t> </a:t>
            </a:r>
          </a:p>
          <a:p>
            <a:pPr algn="ctr"/>
            <a:r>
              <a:rPr lang="ar-SA" sz="8000" b="1" dirty="0">
                <a:latin typeface="Times New Roman (Arabic)" pitchFamily="26" charset="-78"/>
              </a:rPr>
              <a:t>مجدك يملأ الأرض</a:t>
            </a:r>
            <a:endParaRPr lang="en-US" sz="8000" b="1" dirty="0">
              <a:latin typeface="Times New Roman (Arabic)" pitchFamily="26" charset="-78"/>
            </a:endParaRPr>
          </a:p>
          <a:p>
            <a:pPr algn="ctr"/>
            <a:r>
              <a:rPr lang="ar-SA" sz="8000" b="1" dirty="0">
                <a:latin typeface="Times New Roman (Arabic)" pitchFamily="26" charset="-78"/>
              </a:rPr>
              <a:t>تحكم بسلطان جبارٌ </a:t>
            </a:r>
            <a:r>
              <a:rPr lang="ar-SA" sz="8000" b="1" dirty="0" err="1">
                <a:latin typeface="Times New Roman (Arabic)" pitchFamily="26" charset="-78"/>
              </a:rPr>
              <a:t>مهوبٌ</a:t>
            </a:r>
            <a:r>
              <a:rPr lang="en-US" sz="8000" b="1" dirty="0">
                <a:latin typeface="Times New Roman (Arabic)" pitchFamily="26" charset="-78"/>
              </a:rPr>
              <a:t> </a:t>
            </a:r>
          </a:p>
          <a:p>
            <a:pPr algn="ctr"/>
            <a:r>
              <a:rPr lang="ar-SA" sz="8000" b="1" dirty="0">
                <a:latin typeface="Times New Roman (Arabic)" pitchFamily="26" charset="-78"/>
              </a:rPr>
              <a:t>مجدك يملأ الأرض</a:t>
            </a:r>
            <a:endParaRPr lang="en-US" sz="8000" b="1" dirty="0"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663000"/>
            <a:ext cx="9982199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8800" b="1" dirty="0">
                <a:latin typeface="Times New Roman (Arabic)" pitchFamily="26" charset="-78"/>
              </a:rPr>
              <a:t>عظيمٌ … عظيمٌ</a:t>
            </a:r>
            <a:r>
              <a:rPr lang="ar-EG" sz="8800" b="1" dirty="0">
                <a:latin typeface="Times New Roman (Arabic)" pitchFamily="26" charset="-78"/>
              </a:rPr>
              <a:t> </a:t>
            </a:r>
            <a:endParaRPr lang="en-US" sz="8800" b="1" dirty="0">
              <a:latin typeface="Times New Roman (Arabic)" pitchFamily="26" charset="-78"/>
            </a:endParaRPr>
          </a:p>
          <a:p>
            <a:pPr algn="ctr"/>
            <a:r>
              <a:rPr lang="ar-SA" sz="8800" b="1" dirty="0">
                <a:latin typeface="Times New Roman (Arabic)" pitchFamily="26" charset="-78"/>
              </a:rPr>
              <a:t>أنت عظيمٌ يا رب</a:t>
            </a:r>
            <a:endParaRPr lang="en-US" sz="8800" b="1" dirty="0">
              <a:latin typeface="Times New Roman (Arabic)" pitchFamily="26" charset="-78"/>
            </a:endParaRPr>
          </a:p>
          <a:p>
            <a:pPr algn="ctr"/>
            <a:r>
              <a:rPr lang="ar-SA" sz="8800" b="1" dirty="0">
                <a:latin typeface="Times New Roman (Arabic)" pitchFamily="26" charset="-78"/>
              </a:rPr>
              <a:t>عظيمٌ … عظيمٌ</a:t>
            </a:r>
            <a:r>
              <a:rPr lang="ar-EG" sz="8800" b="1" dirty="0">
                <a:latin typeface="Times New Roman (Arabic)" pitchFamily="26" charset="-78"/>
              </a:rPr>
              <a:t>  </a:t>
            </a:r>
            <a:endParaRPr lang="en-US" sz="8800" b="1" dirty="0">
              <a:latin typeface="Times New Roman (Arabic)" pitchFamily="26" charset="-78"/>
            </a:endParaRPr>
          </a:p>
          <a:p>
            <a:pPr algn="ctr"/>
            <a:r>
              <a:rPr lang="ar-SA" sz="8800" b="1" dirty="0">
                <a:latin typeface="Times New Roman (Arabic)" pitchFamily="26" charset="-78"/>
              </a:rPr>
              <a:t>أنت عظيمٌ يا رب</a:t>
            </a:r>
            <a:endParaRPr lang="en-US" sz="8800" b="1" dirty="0"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1447800"/>
            <a:ext cx="9982199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SA" sz="8000" b="1" dirty="0">
                <a:latin typeface="Times New Roman (Arabic)" pitchFamily="26" charset="-78"/>
              </a:rPr>
              <a:t>السماء تعلن عن مجدك</a:t>
            </a:r>
            <a:endParaRPr lang="en-US" sz="8000" b="1" dirty="0">
              <a:latin typeface="Times New Roman (Arabic)" pitchFamily="26" charset="-78"/>
            </a:endParaRPr>
          </a:p>
          <a:p>
            <a:pPr algn="ctr">
              <a:lnSpc>
                <a:spcPct val="150000"/>
              </a:lnSpc>
            </a:pPr>
            <a:r>
              <a:rPr lang="ar-SA" sz="8000" b="1" dirty="0">
                <a:latin typeface="Times New Roman (Arabic)" pitchFamily="26" charset="-78"/>
              </a:rPr>
              <a:t>الكون يظهر أعمالك</a:t>
            </a:r>
            <a:endParaRPr lang="en-US" sz="8000" b="1" dirty="0"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1963</TotalTime>
  <Words>40</Words>
  <Application>Microsoft Office PowerPoint</Application>
  <PresentationFormat>عرض على الشاشة (4:3)</PresentationFormat>
  <Paragraphs>12</Paragraphs>
  <Slides>5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9" baseType="lpstr">
      <vt:lpstr>Arial</vt:lpstr>
      <vt:lpstr>Calibri</vt:lpstr>
      <vt:lpstr>Times New Roman (Arabic)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adam</cp:lastModifiedBy>
  <cp:revision>279</cp:revision>
  <dcterms:created xsi:type="dcterms:W3CDTF">2021-12-07T14:30:00Z</dcterms:created>
  <dcterms:modified xsi:type="dcterms:W3CDTF">2024-02-21T13:37:11Z</dcterms:modified>
</cp:coreProperties>
</file>