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06" r:id="rId3"/>
    <p:sldId id="415" r:id="rId4"/>
    <p:sldId id="405" r:id="rId5"/>
    <p:sldId id="416" r:id="rId6"/>
    <p:sldId id="417" r:id="rId7"/>
    <p:sldId id="418" r:id="rId8"/>
    <p:sldId id="419" r:id="rId9"/>
    <p:sldId id="420" r:id="rId10"/>
    <p:sldId id="421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5"/>
            <p14:sldId id="405"/>
            <p14:sldId id="416"/>
            <p14:sldId id="417"/>
            <p14:sldId id="418"/>
            <p14:sldId id="419"/>
            <p14:sldId id="420"/>
            <p14:sldId id="42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1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عظيم وقدير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708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/>
              <a:t>1- </a:t>
            </a:r>
            <a:endParaRPr lang="ar-EG" sz="7200" b="1" dirty="0"/>
          </a:p>
          <a:p>
            <a:pPr algn="ctr"/>
            <a:r>
              <a:rPr lang="ar-EG" sz="7200" b="1" dirty="0"/>
              <a:t>قلبك كله محبة يا رب </a:t>
            </a:r>
          </a:p>
          <a:p>
            <a:pPr algn="ctr"/>
            <a:r>
              <a:rPr lang="ar-EG" sz="7200" b="1" dirty="0" err="1"/>
              <a:t>وانت</a:t>
            </a:r>
            <a:r>
              <a:rPr lang="ar-EG" sz="7200" b="1" dirty="0"/>
              <a:t> الفرحة في كل زمان</a:t>
            </a:r>
            <a:br>
              <a:rPr lang="ar-EG" sz="7200" b="1" dirty="0"/>
            </a:br>
            <a:r>
              <a:rPr lang="ar-EG" sz="7200" b="1" dirty="0"/>
              <a:t>أنت الراعي وأنت </a:t>
            </a:r>
            <a:r>
              <a:rPr lang="ar-EG" sz="7200" b="1" dirty="0" err="1"/>
              <a:t>الآب</a:t>
            </a:r>
            <a:endParaRPr lang="ar-EG" sz="7200" b="1" dirty="0"/>
          </a:p>
          <a:p>
            <a:pPr algn="ctr"/>
            <a:r>
              <a:rPr lang="ar-EG" sz="7200" b="1" dirty="0"/>
              <a:t> وآمل كل تعيس </a:t>
            </a:r>
            <a:r>
              <a:rPr lang="ar-EG" sz="7200" b="1" dirty="0" err="1"/>
              <a:t>يأسان</a:t>
            </a: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أنت عظيم وقدير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حبك حب كبير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نيرك هين ما أنت حنين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مش ممكن تتغير يوم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10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أسمك ربي عجيب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 وحدك أقوى طبيب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تشفي بكلمة وتحي الميت وتفرح قلبي المهموم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708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/>
              <a:t>2- </a:t>
            </a:r>
            <a:endParaRPr lang="ar-EG" sz="7200" b="1" dirty="0"/>
          </a:p>
          <a:p>
            <a:pPr algn="ctr"/>
            <a:r>
              <a:rPr lang="ar-EG" sz="7200" b="1" dirty="0"/>
              <a:t>من غيرك بتراب الأرض </a:t>
            </a:r>
          </a:p>
          <a:p>
            <a:pPr algn="ctr"/>
            <a:r>
              <a:rPr lang="ar-EG" sz="7200" b="1" dirty="0"/>
              <a:t>يقدر يخلق عين لضرير</a:t>
            </a:r>
            <a:br>
              <a:rPr lang="ar-EG" sz="7200" b="1" dirty="0"/>
            </a:br>
            <a:r>
              <a:rPr lang="ar-EG" sz="7200" b="1" dirty="0"/>
              <a:t>ويرجع لنهاره الضيّ </a:t>
            </a:r>
          </a:p>
          <a:p>
            <a:pPr algn="ctr"/>
            <a:r>
              <a:rPr lang="ar-EG" sz="7200" b="1" dirty="0"/>
              <a:t>بعد ما عاش </a:t>
            </a:r>
            <a:r>
              <a:rPr lang="ar-EG" sz="7200" b="1" dirty="0" err="1"/>
              <a:t>للضلمة</a:t>
            </a:r>
            <a:r>
              <a:rPr lang="ar-EG" sz="7200" b="1" dirty="0"/>
              <a:t> أسير </a:t>
            </a: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أنت عظيم وقدير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حبك حب كبير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نيرك هين ما أنت حنين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مش ممكن تتغير يوم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10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أسمك ربي عجيب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>
                <a:solidFill>
                  <a:srgbClr val="00582A"/>
                </a:solidFill>
              </a:rPr>
              <a:t>وحدك أقوى </a:t>
            </a:r>
            <a:r>
              <a:rPr lang="ar-EG" sz="8000" b="1" dirty="0">
                <a:solidFill>
                  <a:srgbClr val="00582A"/>
                </a:solidFill>
              </a:rPr>
              <a:t>طبيب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تشفي بكلمة وتحي الميت وتفرح قلبي المهموم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70892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/>
              <a:t>3- </a:t>
            </a:r>
            <a:endParaRPr lang="ar-EG" sz="7200" b="1" dirty="0"/>
          </a:p>
          <a:p>
            <a:pPr algn="ctr"/>
            <a:r>
              <a:rPr lang="ar-EG" sz="7200" b="1" dirty="0"/>
              <a:t>لو يوم هان الضنى ع الأم </a:t>
            </a:r>
          </a:p>
          <a:p>
            <a:pPr algn="ctr"/>
            <a:r>
              <a:rPr lang="ar-EG" sz="7200" b="1" dirty="0"/>
              <a:t>لو نسيته أنت </a:t>
            </a:r>
            <a:r>
              <a:rPr lang="ar-EG" sz="7200" b="1" dirty="0" err="1"/>
              <a:t>ماتنساش</a:t>
            </a:r>
            <a:br>
              <a:rPr lang="ar-EG" sz="7200" b="1" dirty="0"/>
            </a:br>
            <a:r>
              <a:rPr lang="ar-EG" sz="7200" b="1" dirty="0"/>
              <a:t>حضنك أنت كبير </a:t>
            </a:r>
            <a:r>
              <a:rPr lang="ar-EG" sz="7200" b="1" dirty="0" err="1"/>
              <a:t>بيضم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/>
              <a:t>قلبك طيب </a:t>
            </a:r>
            <a:r>
              <a:rPr lang="ar-EG" sz="7200" b="1" dirty="0" err="1"/>
              <a:t>مابتأساش</a:t>
            </a:r>
            <a:r>
              <a:rPr lang="ar-EG" sz="7200" b="1" dirty="0"/>
              <a:t> </a:t>
            </a: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 :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أنت عظيم وقدير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حبك حب كبير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نيرك هين ما أنت حنين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مش ممكن تتغير يوم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10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أسمك ربي عجيب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 وحدك أقوى طبيب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تشفي بكلمة وتحي الميت وتفرح قلبي المهموم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1969</TotalTime>
  <Words>164</Words>
  <Application>Microsoft Office PowerPoint</Application>
  <PresentationFormat>عرض على الشاشة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280</cp:revision>
  <dcterms:created xsi:type="dcterms:W3CDTF">2021-12-07T14:30:00Z</dcterms:created>
  <dcterms:modified xsi:type="dcterms:W3CDTF">2024-02-21T13:41:02Z</dcterms:modified>
</cp:coreProperties>
</file>