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6" r:id="rId3"/>
    <p:sldId id="415" r:id="rId4"/>
    <p:sldId id="416" r:id="rId5"/>
    <p:sldId id="417" r:id="rId6"/>
    <p:sldId id="41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16"/>
            <p14:sldId id="417"/>
            <p14:sldId id="4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غالي على قلبي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32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غالي على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يا ساكن </a:t>
            </a:r>
            <a:r>
              <a:rPr lang="ar-EG" sz="8000" b="1" dirty="0" err="1">
                <a:solidFill>
                  <a:srgbClr val="00582A"/>
                </a:solidFill>
              </a:rPr>
              <a:t>جوة</a:t>
            </a:r>
            <a:r>
              <a:rPr lang="ar-EG" sz="8000" b="1" dirty="0">
                <a:solidFill>
                  <a:srgbClr val="00582A"/>
                </a:solidFill>
              </a:rPr>
              <a:t> في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9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  <a:endParaRPr lang="ar-EG" sz="8000" b="1" dirty="0"/>
          </a:p>
          <a:p>
            <a:pPr algn="ctr" rtl="1"/>
            <a:r>
              <a:rPr lang="ar-EG" sz="8000" b="1" dirty="0"/>
              <a:t>يا أجمل من كل الناس </a:t>
            </a:r>
          </a:p>
          <a:p>
            <a:pPr algn="ctr" rtl="1"/>
            <a:r>
              <a:rPr lang="ar-EG" sz="8000" b="1" dirty="0"/>
              <a:t>قلبك كله حنية</a:t>
            </a:r>
          </a:p>
          <a:p>
            <a:pPr algn="ctr" rtl="1"/>
            <a:r>
              <a:rPr lang="ar-EG" sz="8000" b="1" dirty="0"/>
              <a:t>مليان رقه </a:t>
            </a:r>
            <a:r>
              <a:rPr lang="ar-EG" sz="8000" b="1" dirty="0" err="1"/>
              <a:t>وأحساس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جمالك مالي عيني</a:t>
            </a:r>
          </a:p>
          <a:p>
            <a:pPr algn="ctr"/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32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غالي على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يا ساكن </a:t>
            </a:r>
            <a:r>
              <a:rPr lang="ar-EG" sz="8000" b="1" dirty="0" err="1">
                <a:solidFill>
                  <a:srgbClr val="00582A"/>
                </a:solidFill>
              </a:rPr>
              <a:t>جوة</a:t>
            </a:r>
            <a:r>
              <a:rPr lang="ar-EG" sz="8000" b="1" dirty="0">
                <a:solidFill>
                  <a:srgbClr val="00582A"/>
                </a:solidFill>
              </a:rPr>
              <a:t> في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923"/>
            <a:ext cx="9982199" cy="97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  <a:endParaRPr lang="ar-EG" sz="8000" b="1" dirty="0"/>
          </a:p>
          <a:p>
            <a:pPr algn="ctr" rtl="1"/>
            <a:r>
              <a:rPr lang="ar-EG" sz="8000" b="1" dirty="0"/>
              <a:t>دايمًا أنت قريب مني </a:t>
            </a:r>
          </a:p>
          <a:p>
            <a:pPr algn="ctr" rtl="1"/>
            <a:r>
              <a:rPr lang="ar-EG" sz="8000" b="1" dirty="0"/>
              <a:t>حتى وسط الليل </a:t>
            </a:r>
            <a:r>
              <a:rPr lang="ar-EG" sz="8000" b="1" dirty="0" err="1"/>
              <a:t>شايفك</a:t>
            </a:r>
            <a:endParaRPr lang="ar-EG" sz="8000" b="1" dirty="0"/>
          </a:p>
          <a:p>
            <a:pPr algn="ctr" rtl="1"/>
            <a:r>
              <a:rPr lang="ar-EG" sz="8000" b="1" dirty="0"/>
              <a:t>حبك علم قلبي يغني </a:t>
            </a:r>
          </a:p>
          <a:p>
            <a:pPr algn="ctr" rtl="1"/>
            <a:r>
              <a:rPr lang="ar-EG" sz="8000" b="1" dirty="0"/>
              <a:t>وارفع أسمك </a:t>
            </a:r>
            <a:r>
              <a:rPr lang="ar-EG" sz="8000" b="1" dirty="0" err="1"/>
              <a:t>واهتفلك</a:t>
            </a:r>
            <a:endParaRPr lang="ar-EG" sz="8000" b="1" dirty="0"/>
          </a:p>
          <a:p>
            <a:pPr algn="ctr" rtl="1"/>
            <a:endParaRPr lang="ar-EG" sz="8000" b="1" dirty="0"/>
          </a:p>
          <a:p>
            <a:pPr algn="ctr"/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32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غالي على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يا ساكن </a:t>
            </a:r>
            <a:r>
              <a:rPr lang="ar-EG" sz="8000" b="1" dirty="0" err="1">
                <a:solidFill>
                  <a:srgbClr val="00582A"/>
                </a:solidFill>
              </a:rPr>
              <a:t>جوة</a:t>
            </a:r>
            <a:r>
              <a:rPr lang="ar-EG" sz="8000" b="1" dirty="0">
                <a:solidFill>
                  <a:srgbClr val="00582A"/>
                </a:solidFill>
              </a:rPr>
              <a:t> في قلبي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غالي غالي </a:t>
            </a:r>
            <a:r>
              <a:rPr lang="ar-EG" sz="8000" b="1" dirty="0" err="1">
                <a:solidFill>
                  <a:srgbClr val="00582A"/>
                </a:solidFill>
              </a:rPr>
              <a:t>ياربي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0509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1965</TotalTime>
  <Words>92</Words>
  <Application>Microsoft Office PowerPoint</Application>
  <PresentationFormat>عرض على الشاشة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280</cp:revision>
  <dcterms:created xsi:type="dcterms:W3CDTF">2021-12-07T14:30:00Z</dcterms:created>
  <dcterms:modified xsi:type="dcterms:W3CDTF">2024-02-21T13:46:38Z</dcterms:modified>
</cp:coreProperties>
</file>