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06" r:id="rId3"/>
    <p:sldId id="418" r:id="rId4"/>
    <p:sldId id="415" r:id="rId5"/>
    <p:sldId id="419" r:id="rId6"/>
    <p:sldId id="416" r:id="rId7"/>
    <p:sldId id="420" r:id="rId8"/>
    <p:sldId id="417" r:id="rId9"/>
    <p:sldId id="423" r:id="rId10"/>
    <p:sldId id="422" r:id="rId11"/>
    <p:sldId id="421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8"/>
            <p14:sldId id="415"/>
            <p14:sldId id="419"/>
            <p14:sldId id="416"/>
            <p14:sldId id="420"/>
            <p14:sldId id="417"/>
            <p14:sldId id="423"/>
            <p14:sldId id="422"/>
            <p14:sldId id="4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في عرش السماء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600200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1E0E"/>
                </a:solidFill>
              </a:rPr>
              <a:t>أنت في عرش السماء يا حبيب</a:t>
            </a:r>
            <a:r>
              <a:rPr lang="ar-EG" sz="6600" b="1" dirty="0">
                <a:solidFill>
                  <a:srgbClr val="001E0E"/>
                </a:solidFill>
              </a:rPr>
              <a:t>ي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SA" sz="6600" b="1" dirty="0" err="1">
                <a:solidFill>
                  <a:srgbClr val="001E0E"/>
                </a:solidFill>
              </a:rPr>
              <a:t>كيما</a:t>
            </a:r>
            <a:r>
              <a:rPr lang="ar-SA" sz="6600" b="1" dirty="0">
                <a:solidFill>
                  <a:srgbClr val="001E0E"/>
                </a:solidFill>
              </a:rPr>
              <a:t> أجلسَ أنا</a:t>
            </a:r>
            <a:endParaRPr lang="en-US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وارتفعتَ ظافراً بعد الصليبِ</a:t>
            </a:r>
            <a:br>
              <a:rPr lang="ar-EG" sz="6600" b="1" dirty="0">
                <a:solidFill>
                  <a:srgbClr val="001E0E"/>
                </a:solidFill>
              </a:rPr>
            </a:br>
            <a:r>
              <a:rPr lang="ar-SA" sz="6600" b="1" dirty="0">
                <a:solidFill>
                  <a:srgbClr val="001E0E"/>
                </a:solidFill>
              </a:rPr>
              <a:t>كيما أُرفَعُ أنا</a:t>
            </a:r>
            <a:endParaRPr lang="en-US" sz="6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2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إذ قضيت ماحياً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كلَ ذنوبي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كي أُبررَ أنا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( </a:t>
            </a:r>
            <a:r>
              <a:rPr lang="ar-SA" sz="7200" b="1" dirty="0" err="1">
                <a:solidFill>
                  <a:srgbClr val="001E0E"/>
                </a:solidFill>
              </a:rPr>
              <a:t>يالعظمِ</a:t>
            </a:r>
            <a:r>
              <a:rPr lang="ar-SA" sz="7200" b="1" dirty="0">
                <a:solidFill>
                  <a:srgbClr val="001E0E"/>
                </a:solidFill>
              </a:rPr>
              <a:t> حبك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قلبي يسجدُ لك</a:t>
            </a:r>
            <a:r>
              <a:rPr lang="ar-EG" sz="7200" b="1" dirty="0">
                <a:solidFill>
                  <a:srgbClr val="001E0E"/>
                </a:solidFill>
              </a:rPr>
              <a:t> </a:t>
            </a:r>
            <a:r>
              <a:rPr lang="ar-SA" sz="7200" b="1" dirty="0">
                <a:solidFill>
                  <a:srgbClr val="001E0E"/>
                </a:solidFill>
              </a:rPr>
              <a:t>)2</a:t>
            </a:r>
          </a:p>
        </p:txBody>
      </p:sp>
    </p:spTree>
    <p:extLst>
      <p:ext uri="{BB962C8B-B14F-4D97-AF65-F5344CB8AC3E}">
        <p14:creationId xmlns:p14="http://schemas.microsoft.com/office/powerpoint/2010/main" val="455170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668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كل آثامي محوت بدماك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SA" sz="7200" b="1" dirty="0" err="1">
                <a:solidFill>
                  <a:srgbClr val="001E0E"/>
                </a:solidFill>
              </a:rPr>
              <a:t>يالعظمِ</a:t>
            </a:r>
            <a:r>
              <a:rPr lang="ar-SA" sz="7200" b="1" dirty="0">
                <a:solidFill>
                  <a:srgbClr val="001E0E"/>
                </a:solidFill>
              </a:rPr>
              <a:t> صنعك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لم يعد دينٌ على نفسي هناك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قد فداني صلبُكَ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صرت فيك طاهراً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هذا فداك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</a:t>
            </a:r>
            <a:r>
              <a:rPr lang="ar-SA" sz="7200" b="1" dirty="0" err="1">
                <a:solidFill>
                  <a:srgbClr val="001E0E"/>
                </a:solidFill>
              </a:rPr>
              <a:t>يالعمق</a:t>
            </a:r>
            <a:r>
              <a:rPr lang="ar-SA" sz="7200" b="1" dirty="0">
                <a:solidFill>
                  <a:srgbClr val="001E0E"/>
                </a:solidFill>
              </a:rPr>
              <a:t> حبك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(</a:t>
            </a:r>
            <a:r>
              <a:rPr lang="ar-SA" sz="7200" b="1" dirty="0">
                <a:solidFill>
                  <a:srgbClr val="001E0E"/>
                </a:solidFill>
              </a:rPr>
              <a:t>ما مثيلك بدا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أنت ليّ أبدا)2</a:t>
            </a:r>
          </a:p>
        </p:txBody>
      </p:sp>
    </p:spTree>
    <p:extLst>
      <p:ext uri="{BB962C8B-B14F-4D97-AF65-F5344CB8AC3E}">
        <p14:creationId xmlns:p14="http://schemas.microsoft.com/office/powerpoint/2010/main" val="1231043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فزت بالعفو على حسابكَ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أنت رب النعمة</a:t>
            </a:r>
            <a:endParaRPr lang="en-US" sz="7200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قد دفعت ديني أنت وحدك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رغم ثقل سقطتي</a:t>
            </a:r>
            <a:endParaRPr lang="en-US" sz="7200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هذا جودك وهذا حبك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يا رقيق المهجة</a:t>
            </a: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(</a:t>
            </a:r>
            <a:r>
              <a:rPr lang="ar-SA" sz="7200" b="1" dirty="0" err="1">
                <a:solidFill>
                  <a:srgbClr val="001E0E"/>
                </a:solidFill>
              </a:rPr>
              <a:t>يالعطفك</a:t>
            </a:r>
            <a:r>
              <a:rPr lang="ar-SA" sz="7200" b="1" dirty="0">
                <a:solidFill>
                  <a:srgbClr val="001E0E"/>
                </a:solidFill>
              </a:rPr>
              <a:t> العجيب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</a:t>
            </a:r>
            <a:r>
              <a:rPr lang="en-US" sz="7200" b="1" dirty="0">
                <a:solidFill>
                  <a:srgbClr val="001E0E"/>
                </a:solidFill>
              </a:rPr>
              <a:t>2</a:t>
            </a:r>
            <a:r>
              <a:rPr lang="ar-SA" sz="7200" b="1" dirty="0">
                <a:solidFill>
                  <a:srgbClr val="001E0E"/>
                </a:solidFill>
              </a:rPr>
              <a:t>رائع أيا حبيب)</a:t>
            </a:r>
            <a:r>
              <a:rPr lang="en-US" sz="7200" dirty="0">
                <a:solidFill>
                  <a:srgbClr val="001E0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7931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قد شربت الكأس كأسي علقما</a:t>
            </a:r>
          </a:p>
          <a:p>
            <a:pPr algn="ctr"/>
            <a:r>
              <a:rPr lang="ar-SA" sz="7200" b="1" dirty="0" err="1">
                <a:solidFill>
                  <a:srgbClr val="001E0E"/>
                </a:solidFill>
              </a:rPr>
              <a:t>يالهول</a:t>
            </a:r>
            <a:r>
              <a:rPr lang="ar-SA" sz="7200" b="1" dirty="0">
                <a:solidFill>
                  <a:srgbClr val="001E0E"/>
                </a:solidFill>
              </a:rPr>
              <a:t> ذا الشراب</a:t>
            </a: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قطرة لم تبق منه والا ما</a:t>
            </a: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قد تمزق الحجاب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وتابوت الله بات معلنا</a:t>
            </a: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انه قد استجاب</a:t>
            </a:r>
          </a:p>
          <a:p>
            <a:pPr algn="ctr"/>
            <a:r>
              <a:rPr lang="en-US" sz="7200" b="1" dirty="0">
                <a:solidFill>
                  <a:srgbClr val="001E0E"/>
                </a:solidFill>
              </a:rPr>
              <a:t> </a:t>
            </a:r>
            <a:r>
              <a:rPr lang="ar-SA" sz="7200" b="1" dirty="0">
                <a:solidFill>
                  <a:srgbClr val="001E0E"/>
                </a:solidFill>
              </a:rPr>
              <a:t>لفدائك العظيم</a:t>
            </a:r>
            <a:r>
              <a:rPr lang="en-US" sz="7200" b="1" dirty="0">
                <a:solidFill>
                  <a:srgbClr val="001E0E"/>
                </a:solidFill>
              </a:rPr>
              <a:t>)</a:t>
            </a:r>
            <a:endParaRPr lang="ar-SA" sz="7200" b="1" dirty="0">
              <a:solidFill>
                <a:srgbClr val="001E0E"/>
              </a:solidFill>
            </a:endParaRPr>
          </a:p>
          <a:p>
            <a:pPr algn="ctr"/>
            <a:r>
              <a:rPr lang="en-US" sz="7200" b="1" dirty="0">
                <a:solidFill>
                  <a:srgbClr val="001E0E"/>
                </a:solidFill>
              </a:rPr>
              <a:t>2(</a:t>
            </a:r>
            <a:r>
              <a:rPr lang="ar-SA" sz="7200" b="1" dirty="0">
                <a:solidFill>
                  <a:srgbClr val="001E0E"/>
                </a:solidFill>
              </a:rPr>
              <a:t>بالرضي الوافي الكريم</a:t>
            </a:r>
          </a:p>
        </p:txBody>
      </p:sp>
    </p:spTree>
    <p:extLst>
      <p:ext uri="{BB962C8B-B14F-4D97-AF65-F5344CB8AC3E}">
        <p14:creationId xmlns:p14="http://schemas.microsoft.com/office/powerpoint/2010/main" val="20725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في وجودك لأجلي في السماء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أضمن حق الوجود</a:t>
            </a:r>
            <a:endParaRPr lang="en-US" sz="7200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أنت رأسي أنت عزي ورجائي</a:t>
            </a:r>
            <a:br>
              <a:rPr lang="ar-EG" sz="7200" b="1" dirty="0">
                <a:solidFill>
                  <a:srgbClr val="001E0E"/>
                </a:solidFill>
              </a:rPr>
            </a:br>
            <a:r>
              <a:rPr lang="ar-SA" sz="7200" b="1" dirty="0">
                <a:solidFill>
                  <a:srgbClr val="001E0E"/>
                </a:solidFill>
              </a:rPr>
              <a:t>وشفيعي والخلود</a:t>
            </a:r>
            <a:endParaRPr lang="en-US" sz="7200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96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E0E"/>
                </a:solidFill>
              </a:rPr>
              <a:t>أنت قيثاري ولحني وانتشائي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بل وبسمة الوجود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(يا حبيبي يا يسوع</a:t>
            </a: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انت لي ملء الضلوع)2</a:t>
            </a:r>
            <a:endParaRPr lang="ar-SA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12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179</Words>
  <Application>Microsoft Office PowerPoint</Application>
  <PresentationFormat>عرض على الشاشة (4:3)</PresentationFormat>
  <Paragraphs>36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281</cp:revision>
  <dcterms:created xsi:type="dcterms:W3CDTF">2021-12-07T14:30:00Z</dcterms:created>
  <dcterms:modified xsi:type="dcterms:W3CDTF">2024-02-21T13:55:49Z</dcterms:modified>
</cp:coreProperties>
</file>