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06" r:id="rId3"/>
    <p:sldId id="415" r:id="rId4"/>
    <p:sldId id="41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قربت </a:t>
            </a:r>
            <a:r>
              <a:rPr lang="ar-EG" sz="8000" b="1" dirty="0" err="1"/>
              <a:t>تجينا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50642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(</a:t>
            </a:r>
            <a:r>
              <a:rPr lang="ar-EG" sz="8000" b="1" dirty="0">
                <a:solidFill>
                  <a:srgbClr val="00582A"/>
                </a:solidFill>
              </a:rPr>
              <a:t>إ</a:t>
            </a:r>
            <a:r>
              <a:rPr lang="ar-SA" sz="8000" b="1" dirty="0">
                <a:solidFill>
                  <a:srgbClr val="00582A"/>
                </a:solidFill>
              </a:rPr>
              <a:t>نت قربت </a:t>
            </a:r>
            <a:r>
              <a:rPr lang="ar-SA" sz="8000" b="1" dirty="0" err="1">
                <a:solidFill>
                  <a:srgbClr val="00582A"/>
                </a:solidFill>
              </a:rPr>
              <a:t>تجينا</a:t>
            </a:r>
            <a:r>
              <a:rPr lang="ar-SA" sz="8000" b="1" dirty="0">
                <a:solidFill>
                  <a:srgbClr val="00582A"/>
                </a:solidFill>
              </a:rPr>
              <a:t>)2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(يا حبيب</a:t>
            </a:r>
            <a:r>
              <a:rPr lang="ar-EG" sz="8000" b="1" dirty="0">
                <a:solidFill>
                  <a:srgbClr val="00582A"/>
                </a:solidFill>
              </a:rPr>
              <a:t>ي</a:t>
            </a:r>
            <a:r>
              <a:rPr lang="ar-SA" sz="8000" b="1" dirty="0">
                <a:solidFill>
                  <a:srgbClr val="00582A"/>
                </a:solidFill>
              </a:rPr>
              <a:t> يا يسوع)2</a:t>
            </a:r>
          </a:p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(امتى </a:t>
            </a:r>
            <a:r>
              <a:rPr lang="ar-SA" sz="8000" b="1" dirty="0" err="1">
                <a:solidFill>
                  <a:srgbClr val="00582A"/>
                </a:solidFill>
              </a:rPr>
              <a:t>هانشوفك</a:t>
            </a:r>
            <a:r>
              <a:rPr lang="ar-SA" sz="8000" b="1" dirty="0">
                <a:solidFill>
                  <a:srgbClr val="00582A"/>
                </a:solidFill>
              </a:rPr>
              <a:t> بعينينا)2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(يا حبيب</a:t>
            </a:r>
            <a:r>
              <a:rPr lang="ar-EG" sz="8000" b="1" dirty="0">
                <a:solidFill>
                  <a:srgbClr val="00582A"/>
                </a:solidFill>
              </a:rPr>
              <a:t>ي</a:t>
            </a:r>
            <a:r>
              <a:rPr lang="ar-SA" sz="8000" b="1" dirty="0">
                <a:solidFill>
                  <a:srgbClr val="00582A"/>
                </a:solidFill>
              </a:rPr>
              <a:t> يا يسوع)2</a:t>
            </a:r>
          </a:p>
          <a:p>
            <a:pPr algn="ctr"/>
            <a:br>
              <a:rPr lang="ar-SA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630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/>
              <a:t>(</a:t>
            </a:r>
            <a:r>
              <a:rPr lang="ar-SA" sz="8000" b="1" dirty="0" err="1"/>
              <a:t>هانمشى</a:t>
            </a:r>
            <a:r>
              <a:rPr lang="ar-SA" sz="8000" b="1" dirty="0"/>
              <a:t> ف</a:t>
            </a:r>
            <a:r>
              <a:rPr lang="ar-EG" sz="8000" b="1" dirty="0"/>
              <a:t>ي</a:t>
            </a:r>
            <a:r>
              <a:rPr lang="ar-SA" sz="8000" b="1" dirty="0"/>
              <a:t> رضاك </a:t>
            </a:r>
            <a:endParaRPr lang="ar-EG" sz="8000" b="1" dirty="0"/>
          </a:p>
          <a:p>
            <a:pPr algn="ctr" rtl="1"/>
            <a:r>
              <a:rPr lang="ar-SA" sz="8000" b="1" dirty="0"/>
              <a:t>و</a:t>
            </a:r>
            <a:r>
              <a:rPr lang="ar-EG" sz="8000" b="1" dirty="0"/>
              <a:t>إ</a:t>
            </a:r>
            <a:r>
              <a:rPr lang="ar-SA" sz="8000" b="1" dirty="0"/>
              <a:t>حنا </a:t>
            </a:r>
            <a:r>
              <a:rPr lang="ar-SA" sz="8000" b="1" dirty="0" err="1"/>
              <a:t>بنستناك</a:t>
            </a:r>
            <a:r>
              <a:rPr lang="ar-SA" sz="8000" b="1" dirty="0"/>
              <a:t>)2</a:t>
            </a:r>
          </a:p>
          <a:p>
            <a:pPr algn="ctr" rtl="1"/>
            <a:r>
              <a:rPr lang="ar-SA" sz="8000" b="1" dirty="0"/>
              <a:t>أبد</a:t>
            </a:r>
            <a:r>
              <a:rPr lang="ar-EG" sz="8000" b="1" dirty="0"/>
              <a:t>ً</a:t>
            </a:r>
            <a:r>
              <a:rPr lang="ar-SA" sz="8000" b="1" dirty="0"/>
              <a:t>ا ما </a:t>
            </a:r>
            <a:r>
              <a:rPr lang="ar-SA" sz="8000" b="1" dirty="0" err="1"/>
              <a:t>هاننساك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 rtl="1"/>
            <a:r>
              <a:rPr lang="ar-SA" sz="8000" b="1" dirty="0"/>
              <a:t>لحد يا يسوع ما </a:t>
            </a:r>
            <a:r>
              <a:rPr lang="ar-SA" sz="8000" b="1" dirty="0" err="1"/>
              <a:t>تجينا</a:t>
            </a:r>
            <a:endParaRPr lang="ar-SA" sz="8000" b="1" dirty="0"/>
          </a:p>
          <a:p>
            <a:pPr algn="ctr"/>
            <a:br>
              <a:rPr lang="ar-SA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50642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(</a:t>
            </a:r>
            <a:r>
              <a:rPr lang="ar-EG" sz="8000" b="1" dirty="0">
                <a:solidFill>
                  <a:srgbClr val="00582A"/>
                </a:solidFill>
              </a:rPr>
              <a:t>إ</a:t>
            </a:r>
            <a:r>
              <a:rPr lang="ar-SA" sz="8000" b="1" dirty="0">
                <a:solidFill>
                  <a:srgbClr val="00582A"/>
                </a:solidFill>
              </a:rPr>
              <a:t>نت قربت </a:t>
            </a:r>
            <a:r>
              <a:rPr lang="ar-SA" sz="8000" b="1" dirty="0" err="1">
                <a:solidFill>
                  <a:srgbClr val="00582A"/>
                </a:solidFill>
              </a:rPr>
              <a:t>تجينا</a:t>
            </a:r>
            <a:r>
              <a:rPr lang="ar-SA" sz="8000" b="1" dirty="0">
                <a:solidFill>
                  <a:srgbClr val="00582A"/>
                </a:solidFill>
              </a:rPr>
              <a:t>)2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(يا حبيب</a:t>
            </a:r>
            <a:r>
              <a:rPr lang="ar-EG" sz="8000" b="1" dirty="0">
                <a:solidFill>
                  <a:srgbClr val="00582A"/>
                </a:solidFill>
              </a:rPr>
              <a:t>ي</a:t>
            </a:r>
            <a:r>
              <a:rPr lang="ar-SA" sz="8000" b="1" dirty="0">
                <a:solidFill>
                  <a:srgbClr val="00582A"/>
                </a:solidFill>
              </a:rPr>
              <a:t> يا يسوع)2</a:t>
            </a:r>
          </a:p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(امتى </a:t>
            </a:r>
            <a:r>
              <a:rPr lang="ar-SA" sz="8000" b="1" dirty="0" err="1">
                <a:solidFill>
                  <a:srgbClr val="00582A"/>
                </a:solidFill>
              </a:rPr>
              <a:t>هانشوفك</a:t>
            </a:r>
            <a:r>
              <a:rPr lang="ar-SA" sz="8000" b="1" dirty="0">
                <a:solidFill>
                  <a:srgbClr val="00582A"/>
                </a:solidFill>
              </a:rPr>
              <a:t> بعينينا)2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(يا حبيب</a:t>
            </a:r>
            <a:r>
              <a:rPr lang="ar-EG" sz="8000" b="1" dirty="0">
                <a:solidFill>
                  <a:srgbClr val="00582A"/>
                </a:solidFill>
              </a:rPr>
              <a:t>ي</a:t>
            </a:r>
            <a:r>
              <a:rPr lang="ar-SA" sz="8000" b="1" dirty="0">
                <a:solidFill>
                  <a:srgbClr val="00582A"/>
                </a:solidFill>
              </a:rPr>
              <a:t> يا يسوع)2</a:t>
            </a:r>
          </a:p>
          <a:p>
            <a:pPr algn="ctr"/>
            <a:br>
              <a:rPr lang="ar-SA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0068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1965</TotalTime>
  <Words>90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280</cp:revision>
  <dcterms:created xsi:type="dcterms:W3CDTF">2021-12-07T14:30:00Z</dcterms:created>
  <dcterms:modified xsi:type="dcterms:W3CDTF">2024-02-21T14:08:19Z</dcterms:modified>
</cp:coreProperties>
</file>