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406" r:id="rId3"/>
    <p:sldId id="415" r:id="rId4"/>
    <p:sldId id="416" r:id="rId5"/>
    <p:sldId id="417" r:id="rId6"/>
    <p:sldId id="418" r:id="rId7"/>
    <p:sldId id="419" r:id="rId8"/>
    <p:sldId id="420" r:id="rId9"/>
    <p:sldId id="421" r:id="rId10"/>
    <p:sldId id="422" r:id="rId11"/>
    <p:sldId id="423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5"/>
            <p14:sldId id="416"/>
            <p14:sldId id="417"/>
            <p14:sldId id="418"/>
            <p14:sldId id="419"/>
            <p14:sldId id="420"/>
            <p14:sldId id="421"/>
            <p14:sldId id="422"/>
            <p14:sldId id="42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0" d="100"/>
          <a:sy n="60" d="100"/>
        </p:scale>
        <p:origin x="60" y="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8000" b="1" dirty="0"/>
              <a:t>أنت كل مبتغاي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05323"/>
            <a:ext cx="9982199" cy="8494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(أنت كل </a:t>
            </a:r>
            <a:r>
              <a:rPr lang="ar-EG" sz="8000" b="1" dirty="0" err="1">
                <a:solidFill>
                  <a:srgbClr val="00582A"/>
                </a:solidFill>
              </a:rPr>
              <a:t>مبتغاي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أنت يا يسوع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لا حياة لي بدون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حبك يسوع)2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21231"/>
            <a:ext cx="9982199" cy="7755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1- </a:t>
            </a:r>
            <a:endParaRPr lang="ar-EG" sz="7200" b="1" dirty="0"/>
          </a:p>
          <a:p>
            <a:pPr algn="ctr" rtl="1"/>
            <a:r>
              <a:rPr lang="ar-EG" sz="7200" b="1" dirty="0"/>
              <a:t>سأكرس ... وأقدم ... </a:t>
            </a:r>
          </a:p>
          <a:p>
            <a:pPr algn="ctr" rtl="1"/>
            <a:r>
              <a:rPr lang="ar-EG" sz="7200" b="1" dirty="0"/>
              <a:t>كل قلبي ... كل فكري</a:t>
            </a:r>
            <a:br>
              <a:rPr lang="ar-EG" sz="7200" b="1" dirty="0"/>
            </a:br>
            <a:r>
              <a:rPr lang="ar-EG" sz="7200" b="1" dirty="0"/>
              <a:t>كل ذهني كل عقلي كل قوتي</a:t>
            </a:r>
          </a:p>
          <a:p>
            <a:pPr algn="ctr" rtl="1"/>
            <a:r>
              <a:rPr lang="ar-EG" sz="7200" b="1" dirty="0"/>
              <a:t>وعزمي ( </a:t>
            </a:r>
            <a:r>
              <a:rPr lang="ar-EG" sz="7200" b="1" dirty="0" err="1"/>
              <a:t>لك</a:t>
            </a:r>
            <a:r>
              <a:rPr lang="ar-EG" sz="7200" b="1" dirty="0"/>
              <a:t> يا يسوع ) 2  </a:t>
            </a:r>
            <a:br>
              <a:rPr lang="ar-EG" sz="7200" b="1" dirty="0"/>
            </a:br>
            <a:br>
              <a:rPr lang="ar-EG" sz="7200" b="1" dirty="0"/>
            </a:br>
            <a:endParaRPr lang="en-US" sz="72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05323"/>
            <a:ext cx="9982199" cy="8494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(أنت كل </a:t>
            </a:r>
            <a:r>
              <a:rPr lang="ar-EG" sz="8000" b="1" dirty="0" err="1">
                <a:solidFill>
                  <a:srgbClr val="00582A"/>
                </a:solidFill>
              </a:rPr>
              <a:t>مبتغاي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أنت يا يسوع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لا حياة لي بدون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حبك يسوع)2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52400"/>
            <a:ext cx="9982199" cy="8125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2- </a:t>
            </a:r>
            <a:endParaRPr lang="ar-EG" sz="6600" b="1" dirty="0"/>
          </a:p>
          <a:p>
            <a:pPr algn="ctr" rtl="1"/>
            <a:r>
              <a:rPr lang="ar-EG" sz="6600" b="1" dirty="0"/>
              <a:t>هبني قوة حتى أستطيع</a:t>
            </a:r>
          </a:p>
          <a:p>
            <a:pPr algn="ctr" rtl="1"/>
            <a:r>
              <a:rPr lang="ar-EG" sz="6600" b="1" dirty="0"/>
              <a:t>أن أحب من أذاني</a:t>
            </a:r>
            <a:br>
              <a:rPr lang="ar-EG" sz="6600" b="1" dirty="0"/>
            </a:br>
            <a:r>
              <a:rPr lang="ar-EG" sz="6600" b="1" dirty="0"/>
              <a:t>أغفر لمن عداني </a:t>
            </a:r>
          </a:p>
          <a:p>
            <a:pPr algn="ctr" rtl="1"/>
            <a:r>
              <a:rPr lang="ar-EG" sz="6600" b="1" dirty="0"/>
              <a:t>أترك الحب الأناني </a:t>
            </a:r>
          </a:p>
          <a:p>
            <a:pPr algn="ctr" rtl="1"/>
            <a:r>
              <a:rPr lang="ar-EG" sz="6600" b="1" dirty="0"/>
              <a:t>( أعبدك يسوع )2 </a:t>
            </a:r>
            <a:br>
              <a:rPr lang="ar-EG" sz="6600" b="1" dirty="0"/>
            </a:br>
            <a:br>
              <a:rPr lang="ar-EG" sz="6600" b="1" dirty="0"/>
            </a:br>
            <a:endParaRPr lang="en-US" sz="66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05323"/>
            <a:ext cx="9982199" cy="8494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(أنت كل </a:t>
            </a:r>
            <a:r>
              <a:rPr lang="ar-EG" sz="8000" b="1" dirty="0" err="1">
                <a:solidFill>
                  <a:srgbClr val="00582A"/>
                </a:solidFill>
              </a:rPr>
              <a:t>مبتغاي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أنت يا يسوع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لا حياة لي بدون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حبك يسوع)2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54424"/>
            <a:ext cx="9982199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3- </a:t>
            </a:r>
            <a:endParaRPr lang="ar-EG" sz="6600" b="1" dirty="0"/>
          </a:p>
          <a:p>
            <a:pPr algn="ctr" rtl="1"/>
            <a:r>
              <a:rPr lang="ar-EG" sz="6600" b="1" dirty="0"/>
              <a:t>قلت </a:t>
            </a:r>
            <a:r>
              <a:rPr lang="ar-EG" sz="6600" b="1" dirty="0" err="1"/>
              <a:t>إسألوا</a:t>
            </a:r>
            <a:r>
              <a:rPr lang="ar-EG" sz="6600" b="1" dirty="0"/>
              <a:t> قلت أطلبوا </a:t>
            </a:r>
          </a:p>
          <a:p>
            <a:pPr algn="ctr" rtl="1"/>
            <a:r>
              <a:rPr lang="ar-EG" sz="6600" b="1" dirty="0"/>
              <a:t>ها أنا أطلب يا ربي </a:t>
            </a:r>
          </a:p>
          <a:p>
            <a:pPr algn="ctr" rtl="1"/>
            <a:r>
              <a:rPr lang="ar-EG" sz="6600" b="1" dirty="0"/>
              <a:t>طهرني وأختن قلبي </a:t>
            </a:r>
          </a:p>
          <a:p>
            <a:pPr algn="ctr" rtl="1"/>
            <a:r>
              <a:rPr lang="ar-EG" sz="6600" b="1" dirty="0"/>
              <a:t>كاملًا أسلك في دربي </a:t>
            </a:r>
          </a:p>
          <a:p>
            <a:pPr algn="ctr" rtl="1"/>
            <a:r>
              <a:rPr lang="ar-EG" sz="6600" b="1" dirty="0"/>
              <a:t>( معك يا يسوع )2</a:t>
            </a:r>
            <a:endParaRPr lang="en-US" sz="66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05323"/>
            <a:ext cx="9982199" cy="8494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(أنت كل </a:t>
            </a:r>
            <a:r>
              <a:rPr lang="ar-EG" sz="8000" b="1" dirty="0" err="1">
                <a:solidFill>
                  <a:srgbClr val="00582A"/>
                </a:solidFill>
              </a:rPr>
              <a:t>مبتغاي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أنت يا يسوع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لا حياة لي بدون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حبك يسوع)2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21231"/>
            <a:ext cx="9982199" cy="7755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1- </a:t>
            </a:r>
            <a:endParaRPr lang="ar-EG" sz="7200" b="1" dirty="0"/>
          </a:p>
          <a:p>
            <a:pPr algn="ctr" rtl="1"/>
            <a:r>
              <a:rPr lang="ar-EG" sz="7200" b="1" dirty="0"/>
              <a:t>سأكرس ... وأقدم ... </a:t>
            </a:r>
          </a:p>
          <a:p>
            <a:pPr algn="ctr" rtl="1"/>
            <a:r>
              <a:rPr lang="ar-EG" sz="7200" b="1" dirty="0"/>
              <a:t>كل قلبي ... كل فكري</a:t>
            </a:r>
            <a:br>
              <a:rPr lang="ar-EG" sz="7200" b="1" dirty="0"/>
            </a:br>
            <a:r>
              <a:rPr lang="ar-EG" sz="7200" b="1" dirty="0"/>
              <a:t>كل ذهني كل عقلي كل قوتي</a:t>
            </a:r>
          </a:p>
          <a:p>
            <a:pPr algn="ctr" rtl="1"/>
            <a:r>
              <a:rPr lang="ar-EG" sz="7200" b="1" dirty="0"/>
              <a:t>وعزمي ( </a:t>
            </a:r>
            <a:r>
              <a:rPr lang="ar-EG" sz="7200" b="1" dirty="0" err="1"/>
              <a:t>لك</a:t>
            </a:r>
            <a:r>
              <a:rPr lang="ar-EG" sz="7200" b="1" dirty="0"/>
              <a:t> يا يسوع ) 2  </a:t>
            </a:r>
            <a:br>
              <a:rPr lang="ar-EG" sz="7200" b="1" dirty="0"/>
            </a:br>
            <a:br>
              <a:rPr lang="ar-EG" sz="7200" b="1" dirty="0"/>
            </a:br>
            <a:endParaRPr lang="en-US" sz="72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05323"/>
            <a:ext cx="9982199" cy="8494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(أنت كل </a:t>
            </a:r>
            <a:r>
              <a:rPr lang="ar-EG" sz="8000" b="1" dirty="0" err="1">
                <a:solidFill>
                  <a:srgbClr val="00582A"/>
                </a:solidFill>
              </a:rPr>
              <a:t>مبتغاي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أنت يا يسوع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لا حياة لي بدون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حبك يسوع)2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21231"/>
            <a:ext cx="9982199" cy="7755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1- </a:t>
            </a:r>
            <a:endParaRPr lang="ar-EG" sz="7200" b="1" dirty="0"/>
          </a:p>
          <a:p>
            <a:pPr algn="ctr" rtl="1"/>
            <a:r>
              <a:rPr lang="ar-EG" sz="7200" b="1" dirty="0"/>
              <a:t>سأكرس ... وأقدم ... </a:t>
            </a:r>
          </a:p>
          <a:p>
            <a:pPr algn="ctr" rtl="1"/>
            <a:r>
              <a:rPr lang="ar-EG" sz="7200" b="1" dirty="0"/>
              <a:t>كل قلبي ... كل فكري</a:t>
            </a:r>
            <a:br>
              <a:rPr lang="ar-EG" sz="7200" b="1" dirty="0"/>
            </a:br>
            <a:r>
              <a:rPr lang="ar-EG" sz="7200" b="1" dirty="0"/>
              <a:t>كل ذهني كل عقلي كل قوتي</a:t>
            </a:r>
          </a:p>
          <a:p>
            <a:pPr algn="ctr" rtl="1"/>
            <a:r>
              <a:rPr lang="ar-EG" sz="7200" b="1" dirty="0"/>
              <a:t>وعزمي ( </a:t>
            </a:r>
            <a:r>
              <a:rPr lang="ar-EG" sz="7200" b="1" dirty="0" err="1"/>
              <a:t>لك</a:t>
            </a:r>
            <a:r>
              <a:rPr lang="ar-EG" sz="7200" b="1" dirty="0"/>
              <a:t> يا يسوع ) 2  </a:t>
            </a:r>
            <a:br>
              <a:rPr lang="ar-EG" sz="7200" b="1" dirty="0"/>
            </a:br>
            <a:br>
              <a:rPr lang="ar-EG" sz="7200" b="1" dirty="0"/>
            </a:br>
            <a:endParaRPr lang="en-US" sz="72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1970</TotalTime>
  <Words>228</Words>
  <Application>Microsoft Office PowerPoint</Application>
  <PresentationFormat>عرض على الشاشة (4:3)</PresentationFormat>
  <Paragraphs>45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282</cp:revision>
  <dcterms:created xsi:type="dcterms:W3CDTF">2021-12-07T14:30:00Z</dcterms:created>
  <dcterms:modified xsi:type="dcterms:W3CDTF">2024-02-22T16:55:23Z</dcterms:modified>
</cp:coreProperties>
</file>