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15" r:id="rId3"/>
    <p:sldId id="406" r:id="rId4"/>
    <p:sldId id="416" r:id="rId5"/>
    <p:sldId id="422" r:id="rId6"/>
    <p:sldId id="418" r:id="rId7"/>
    <p:sldId id="423" r:id="rId8"/>
    <p:sldId id="420" r:id="rId9"/>
    <p:sldId id="424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15"/>
            <p14:sldId id="406"/>
            <p14:sldId id="416"/>
            <p14:sldId id="422"/>
            <p14:sldId id="418"/>
            <p14:sldId id="423"/>
            <p14:sldId id="420"/>
            <p14:sldId id="4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للشفاه ربي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87928"/>
            <a:ext cx="9982199" cy="981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1E0E"/>
                </a:solidFill>
              </a:rPr>
              <a:t>1- </a:t>
            </a:r>
            <a:endParaRPr lang="ar-EG" sz="8000" b="1" dirty="0">
              <a:solidFill>
                <a:srgbClr val="001E0E"/>
              </a:solidFill>
            </a:endParaRPr>
          </a:p>
          <a:p>
            <a:pPr algn="ctr" rtl="1"/>
            <a:r>
              <a:rPr lang="ar-EG" sz="8000" b="1" dirty="0">
                <a:solidFill>
                  <a:srgbClr val="001E0E"/>
                </a:solidFill>
              </a:rPr>
              <a:t>أنت للشفاه ربي</a:t>
            </a:r>
            <a:endParaRPr lang="en-US" sz="8000" b="1" dirty="0">
              <a:solidFill>
                <a:srgbClr val="001E0E"/>
              </a:solidFill>
            </a:endParaRPr>
          </a:p>
          <a:p>
            <a:pPr algn="ctr" rtl="1"/>
            <a:r>
              <a:rPr lang="ar-EG" sz="8000" b="1" dirty="0">
                <a:solidFill>
                  <a:srgbClr val="001E0E"/>
                </a:solidFill>
              </a:rPr>
              <a:t> لحن أنغام السماء</a:t>
            </a:r>
            <a:endParaRPr lang="en-US" sz="8000" dirty="0">
              <a:solidFill>
                <a:srgbClr val="001E0E"/>
              </a:solidFill>
            </a:endParaRPr>
          </a:p>
          <a:p>
            <a:pPr algn="ctr" rtl="1"/>
            <a:r>
              <a:rPr lang="ar-EG" sz="8000" b="1" dirty="0">
                <a:solidFill>
                  <a:srgbClr val="001E0E"/>
                </a:solidFill>
              </a:rPr>
              <a:t>يسمو بي الترنيم حتى </a:t>
            </a:r>
          </a:p>
          <a:p>
            <a:pPr algn="ctr" rtl="1"/>
            <a:r>
              <a:rPr lang="ar-EG" sz="8000" b="1" dirty="0">
                <a:solidFill>
                  <a:srgbClr val="001E0E"/>
                </a:solidFill>
              </a:rPr>
              <a:t>تمنح النفس العزاء</a:t>
            </a:r>
            <a:endParaRPr lang="en-US" sz="8000" dirty="0">
              <a:solidFill>
                <a:srgbClr val="001E0E"/>
              </a:solidFill>
            </a:endParaRPr>
          </a:p>
          <a:p>
            <a:pPr algn="ctr" rtl="1"/>
            <a:endParaRPr lang="ar-EG" sz="8000" b="1" dirty="0">
              <a:solidFill>
                <a:srgbClr val="001E0E"/>
              </a:solidFill>
            </a:endParaRPr>
          </a:p>
          <a:p>
            <a:pPr algn="ctr"/>
            <a:br>
              <a:rPr lang="ar-EG" sz="8000" b="1" dirty="0">
                <a:solidFill>
                  <a:srgbClr val="001E0E"/>
                </a:solidFill>
              </a:rPr>
            </a:br>
            <a:endParaRPr lang="en-US" sz="8000" b="1" dirty="0">
              <a:solidFill>
                <a:srgbClr val="001E0E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3371"/>
            <a:ext cx="9982199" cy="960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حواسي كلها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تعلي صوتها...وتهتف لك</a:t>
            </a:r>
            <a:endParaRPr lang="en-US" sz="8000" dirty="0">
              <a:solidFill>
                <a:srgbClr val="00582A"/>
              </a:solidFill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العقل والشفاه...القلب والحياة...الكل ملكك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 rtl="1">
              <a:lnSpc>
                <a:spcPct val="90000"/>
              </a:lnSpc>
              <a:defRPr/>
            </a:pPr>
            <a:endParaRPr lang="en-US" sz="8000" b="1" dirty="0">
              <a:solidFill>
                <a:srgbClr val="00582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87928"/>
            <a:ext cx="9982199" cy="110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1E0E"/>
                </a:solidFill>
              </a:rPr>
              <a:t>2- </a:t>
            </a:r>
            <a:endParaRPr lang="ar-EG" sz="8000" b="1" dirty="0">
              <a:solidFill>
                <a:srgbClr val="001E0E"/>
              </a:solidFill>
            </a:endParaRPr>
          </a:p>
          <a:p>
            <a:pPr algn="ctr" rtl="1"/>
            <a:r>
              <a:rPr lang="ar-EG" sz="8000" b="1" dirty="0">
                <a:solidFill>
                  <a:srgbClr val="001E0E"/>
                </a:solidFill>
              </a:rPr>
              <a:t>أنت للعين إلهي </a:t>
            </a:r>
          </a:p>
          <a:p>
            <a:pPr algn="ctr" rtl="1"/>
            <a:r>
              <a:rPr lang="ar-EG" sz="8000" b="1" dirty="0">
                <a:solidFill>
                  <a:srgbClr val="001E0E"/>
                </a:solidFill>
              </a:rPr>
              <a:t>محو صبح لظلام</a:t>
            </a:r>
            <a:endParaRPr lang="en-US" sz="8000" dirty="0">
              <a:solidFill>
                <a:srgbClr val="001E0E"/>
              </a:solidFill>
            </a:endParaRP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تسطع كل طريقي </a:t>
            </a: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فأسير للأمام</a:t>
            </a:r>
            <a:endParaRPr lang="en-US" sz="8000" b="1" dirty="0">
              <a:solidFill>
                <a:srgbClr val="001E0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endParaRPr lang="en-US" sz="8000" dirty="0">
              <a:solidFill>
                <a:srgbClr val="001E0E"/>
              </a:solidFill>
            </a:endParaRPr>
          </a:p>
          <a:p>
            <a:pPr algn="ctr" rtl="1"/>
            <a:endParaRPr lang="ar-EG" sz="8000" b="1" dirty="0">
              <a:solidFill>
                <a:srgbClr val="001E0E"/>
              </a:solidFill>
            </a:endParaRPr>
          </a:p>
          <a:p>
            <a:pPr algn="ctr"/>
            <a:br>
              <a:rPr lang="ar-EG" sz="8000" b="1" dirty="0">
                <a:solidFill>
                  <a:srgbClr val="001E0E"/>
                </a:solidFill>
              </a:rPr>
            </a:br>
            <a:endParaRPr lang="en-US" sz="8000" b="1" dirty="0">
              <a:solidFill>
                <a:srgbClr val="001E0E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3371"/>
            <a:ext cx="9982199" cy="960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حواسي كلها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تعلي صوتها...وتهتف لك</a:t>
            </a:r>
            <a:endParaRPr lang="en-US" sz="8000" dirty="0">
              <a:solidFill>
                <a:srgbClr val="00582A"/>
              </a:solidFill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العقل والشفاه...القلب والحياة...الكل ملكك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 rtl="1">
              <a:lnSpc>
                <a:spcPct val="90000"/>
              </a:lnSpc>
              <a:defRPr/>
            </a:pPr>
            <a:endParaRPr lang="en-US" sz="8000" b="1" dirty="0">
              <a:solidFill>
                <a:srgbClr val="00582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424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87928"/>
            <a:ext cx="9982199" cy="10926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1E0E"/>
                </a:solidFill>
              </a:rPr>
              <a:t>3- </a:t>
            </a:r>
            <a:endParaRPr lang="ar-EG" sz="8000" b="1" dirty="0">
              <a:solidFill>
                <a:srgbClr val="001E0E"/>
              </a:solidFill>
            </a:endParaRPr>
          </a:p>
          <a:p>
            <a:pPr algn="ctr" rtl="1">
              <a:buFont typeface="Arial" charset="0"/>
              <a:buNone/>
              <a:defRPr/>
            </a:pPr>
            <a:r>
              <a:rPr lang="ar-EG" sz="8000" b="1" dirty="0">
                <a:solidFill>
                  <a:srgbClr val="001E0E"/>
                </a:solidFill>
              </a:rPr>
              <a:t>أنت للآذان ربي</a:t>
            </a:r>
            <a:endParaRPr lang="en-US" sz="8000" b="1" dirty="0">
              <a:solidFill>
                <a:srgbClr val="001E0E"/>
              </a:solidFill>
            </a:endParaRPr>
          </a:p>
          <a:p>
            <a:pPr algn="ctr" rtl="1">
              <a:buFont typeface="Arial" charset="0"/>
              <a:buNone/>
              <a:defRPr/>
            </a:pPr>
            <a:r>
              <a:rPr lang="ar-EG" sz="8000" b="1" dirty="0">
                <a:solidFill>
                  <a:srgbClr val="001E0E"/>
                </a:solidFill>
              </a:rPr>
              <a:t> صوت ألحان السلام</a:t>
            </a:r>
            <a:endParaRPr lang="en-US" sz="8000" dirty="0">
              <a:solidFill>
                <a:srgbClr val="001E0E"/>
              </a:solidFill>
            </a:endParaRPr>
          </a:p>
          <a:p>
            <a:pPr algn="ctr" rtl="1">
              <a:buFont typeface="Arial" charset="0"/>
              <a:buNone/>
              <a:defRPr/>
            </a:pPr>
            <a:r>
              <a:rPr lang="ar-EG" sz="8000" b="1" dirty="0">
                <a:solidFill>
                  <a:srgbClr val="001E0E"/>
                </a:solidFill>
              </a:rPr>
              <a:t>يدخل النفس يداوي</a:t>
            </a:r>
            <a:endParaRPr lang="en-US" sz="8000" b="1" dirty="0">
              <a:solidFill>
                <a:srgbClr val="001E0E"/>
              </a:solidFill>
            </a:endParaRPr>
          </a:p>
          <a:p>
            <a:pPr algn="ctr" rtl="1">
              <a:buFont typeface="Arial" charset="0"/>
              <a:buNone/>
              <a:defRPr/>
            </a:pPr>
            <a:r>
              <a:rPr lang="ar-EG" sz="8000" b="1" dirty="0">
                <a:solidFill>
                  <a:srgbClr val="001E0E"/>
                </a:solidFill>
              </a:rPr>
              <a:t> كل جرح بالتمام</a:t>
            </a:r>
            <a:endParaRPr lang="en-US" sz="8000" dirty="0">
              <a:solidFill>
                <a:srgbClr val="001E0E"/>
              </a:solidFill>
            </a:endParaRPr>
          </a:p>
          <a:p>
            <a:pPr algn="ctr" rtl="1">
              <a:lnSpc>
                <a:spcPct val="90000"/>
              </a:lnSpc>
              <a:defRPr/>
            </a:pPr>
            <a:endParaRPr lang="en-US" sz="8000" b="1" dirty="0">
              <a:solidFill>
                <a:srgbClr val="001E0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endParaRPr lang="ar-EG" sz="8000" b="1" dirty="0">
              <a:solidFill>
                <a:srgbClr val="001E0E"/>
              </a:solidFill>
            </a:endParaRPr>
          </a:p>
          <a:p>
            <a:pPr algn="ctr"/>
            <a:br>
              <a:rPr lang="ar-EG" sz="8000" b="1" dirty="0">
                <a:solidFill>
                  <a:srgbClr val="001E0E"/>
                </a:solidFill>
              </a:rPr>
            </a:br>
            <a:endParaRPr lang="en-US" sz="8000" b="1" dirty="0">
              <a:solidFill>
                <a:srgbClr val="001E0E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3371"/>
            <a:ext cx="9982199" cy="960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حواسي كلها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تعلي صوتها...وتهتف لك</a:t>
            </a:r>
            <a:endParaRPr lang="en-US" sz="8000" dirty="0">
              <a:solidFill>
                <a:srgbClr val="00582A"/>
              </a:solidFill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العقل والشفاه...القلب والحياة...الكل ملكك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 rtl="1">
              <a:lnSpc>
                <a:spcPct val="90000"/>
              </a:lnSpc>
              <a:defRPr/>
            </a:pPr>
            <a:endParaRPr lang="en-US" sz="8000" b="1" dirty="0">
              <a:solidFill>
                <a:srgbClr val="00582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1914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52400"/>
            <a:ext cx="9982199" cy="981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1E0E"/>
                </a:solidFill>
              </a:rPr>
              <a:t>4- </a:t>
            </a:r>
            <a:endParaRPr lang="ar-EG" sz="8000" b="1" dirty="0">
              <a:solidFill>
                <a:srgbClr val="001E0E"/>
              </a:solidFill>
            </a:endParaRPr>
          </a:p>
          <a:p>
            <a:pPr algn="ctr" rtl="1">
              <a:buFont typeface="Arial" charset="0"/>
              <a:buNone/>
            </a:pPr>
            <a:r>
              <a:rPr lang="ar-EG" sz="8000" b="1" dirty="0">
                <a:solidFill>
                  <a:srgbClr val="001E0E"/>
                </a:solidFill>
              </a:rPr>
              <a:t>أنت في قلبي إلهي </a:t>
            </a:r>
          </a:p>
          <a:p>
            <a:pPr algn="ctr" rtl="1">
              <a:buFont typeface="Arial" charset="0"/>
              <a:buNone/>
            </a:pPr>
            <a:r>
              <a:rPr lang="ar-EG" sz="8000" b="1" dirty="0">
                <a:solidFill>
                  <a:srgbClr val="001E0E"/>
                </a:solidFill>
              </a:rPr>
              <a:t>فيض حب بالسخاء</a:t>
            </a:r>
            <a:endParaRPr lang="en-US" sz="8000" dirty="0">
              <a:solidFill>
                <a:srgbClr val="001E0E"/>
              </a:solidFill>
            </a:endParaRP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كل حب في الحياة </a:t>
            </a: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غير حبك هباء</a:t>
            </a:r>
            <a:endParaRPr lang="en-US" sz="8000" b="1" dirty="0">
              <a:solidFill>
                <a:srgbClr val="001E0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endParaRPr lang="ar-EG" sz="8000" b="1" dirty="0">
              <a:solidFill>
                <a:srgbClr val="001E0E"/>
              </a:solidFill>
            </a:endParaRPr>
          </a:p>
          <a:p>
            <a:pPr algn="ctr"/>
            <a:br>
              <a:rPr lang="ar-EG" sz="8000" b="1" dirty="0">
                <a:solidFill>
                  <a:srgbClr val="001E0E"/>
                </a:solidFill>
              </a:rPr>
            </a:br>
            <a:endParaRPr lang="en-US" sz="8000" b="1" dirty="0">
              <a:solidFill>
                <a:srgbClr val="001E0E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3371"/>
            <a:ext cx="9982199" cy="960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حواسي كلها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تعلي صوتها...وتهتف لك</a:t>
            </a:r>
            <a:endParaRPr lang="en-US" sz="8000" dirty="0">
              <a:solidFill>
                <a:srgbClr val="00582A"/>
              </a:solidFill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العقل والشفاه...القلب والحياة...الكل ملكك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 rtl="1">
              <a:lnSpc>
                <a:spcPct val="90000"/>
              </a:lnSpc>
              <a:defRPr/>
            </a:pPr>
            <a:endParaRPr lang="en-US" sz="8000" b="1" dirty="0">
              <a:solidFill>
                <a:srgbClr val="00582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5422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1970</TotalTime>
  <Words>137</Words>
  <Application>Microsoft Office PowerPoint</Application>
  <PresentationFormat>عرض على الشاشة (4:3)</PresentationFormat>
  <Paragraphs>56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281</cp:revision>
  <dcterms:created xsi:type="dcterms:W3CDTF">2021-12-07T14:30:00Z</dcterms:created>
  <dcterms:modified xsi:type="dcterms:W3CDTF">2024-02-22T16:57:41Z</dcterms:modified>
</cp:coreProperties>
</file>